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g"/>
  <Default Extension="png" ContentType="image/png"/>
  <Default Extension="bmp" ContentType="image/bmp"/>
  <Default Extension="gif" ContentType="image/gif"/>
  <Default Extension="tif" ContentType="image/tif"/>
  <Default Extension="pdf" ContentType="application/pdf"/>
  <Default Extension="mov" ContentType="application/movie"/>
  <Default Extension="vml" ContentType="application/vnd.openxmlformats-officedocument.vmlDrawing"/>
  <Default Extension="xlsx" ContentType="application/vnd.openxmlformats-officedocument.spreadsheetml.sheet"/>
  <Override PartName="/docProps/core.xml" ContentType="application/vnd.openxmlformats-package.core-properties+xml"/>
  <Override PartName="/docProps/app.xml" ContentType="application/vnd.openxmlformats-officedocument.extended-properties+xml"/>
  <Override PartName="/ppt/presentation.xml" ContentType="application/vnd.openxmlformats-officedocument.presentationml.presentation.main+xml"/>
  <Override PartName="/ppt/presProps.xml" ContentType="application/vnd.openxmlformats-officedocument.presentationml.presProps+xml"/>
  <Override PartName="/ppt/viewProps.xml" ContentType="application/vnd.openxmlformats-officedocument.presentationml.viewProps+xml"/>
  <Override PartName="/ppt/commentAuthors.xml" ContentType="application/vnd.openxmlformats-officedocument.presentationml.commentAuthors+xml"/>
  <Override PartName="/ppt/tableStyles.xml" ContentType="application/vnd.openxmlformats-officedocument.presentationml.tableStyles+xml"/>
  <Override PartName="/ppt/slideMasters/slideMaster1.xml" ContentType="application/vnd.openxmlformats-officedocument.presentationml.slideMaster+xml"/>
  <Override PartName="/ppt/theme/theme1.xml" ContentType="application/vnd.openxmlformats-officedocument.theme+xml"/>
  <Override PartName="/ppt/notesMasters/notesMaster1.xml" ContentType="application/vnd.openxmlformats-officedocument.presentationml.notes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media/image1.jpeg" ContentType="image/jpeg"/>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sldMasterIdLst>
    <p:sldMasterId id="2147483648" r:id="rId5"/>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 id="272" r:id="rId24"/>
    <p:sldId id="273" r:id="rId25"/>
    <p:sldId id="274" r:id="rId26"/>
    <p:sldId id="275" r:id="rId27"/>
    <p:sldId id="276" r:id="rId28"/>
    <p:sldId id="277" r:id="rId29"/>
    <p:sldId id="278" r:id="rId30"/>
  </p:sldIdLst>
  <p:sldSz cx="24384000" cy="137160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825500" rtl="0" fontAlgn="auto" latinLnBrk="0" hangingPunct="0">
      <a:lnSpc>
        <a:spcPct val="100000"/>
      </a:lnSpc>
      <a:spcBef>
        <a:spcPts val="3400"/>
      </a:spcBef>
      <a:spcAft>
        <a:spcPts val="0"/>
      </a:spcAft>
      <a:buClrTx/>
      <a:buSzTx/>
      <a:buFontTx/>
      <a:buNone/>
      <a:tabLst/>
      <a:defRPr b="0" baseline="0" cap="none" i="0" spc="0" strike="noStrike" sz="5000" u="none" kumimoji="0" normalizeH="0">
        <a:ln>
          <a:noFill/>
        </a:ln>
        <a:solidFill>
          <a:srgbClr val="414141"/>
        </a:solidFill>
        <a:effectLst/>
        <a:uFillTx/>
        <a:latin typeface="Palatino"/>
        <a:ea typeface="Palatino"/>
        <a:cs typeface="Palatino"/>
        <a:sym typeface="Palatino"/>
      </a:defRPr>
    </a:lvl1pPr>
    <a:lvl2pPr marL="0" marR="0" indent="0" algn="l" defTabSz="825500" rtl="0" fontAlgn="auto" latinLnBrk="0" hangingPunct="0">
      <a:lnSpc>
        <a:spcPct val="100000"/>
      </a:lnSpc>
      <a:spcBef>
        <a:spcPts val="3400"/>
      </a:spcBef>
      <a:spcAft>
        <a:spcPts val="0"/>
      </a:spcAft>
      <a:buClrTx/>
      <a:buSzTx/>
      <a:buFontTx/>
      <a:buNone/>
      <a:tabLst/>
      <a:defRPr b="0" baseline="0" cap="none" i="0" spc="0" strike="noStrike" sz="5000" u="none" kumimoji="0" normalizeH="0">
        <a:ln>
          <a:noFill/>
        </a:ln>
        <a:solidFill>
          <a:srgbClr val="414141"/>
        </a:solidFill>
        <a:effectLst/>
        <a:uFillTx/>
        <a:latin typeface="Palatino"/>
        <a:ea typeface="Palatino"/>
        <a:cs typeface="Palatino"/>
        <a:sym typeface="Palatino"/>
      </a:defRPr>
    </a:lvl2pPr>
    <a:lvl3pPr marL="0" marR="0" indent="0" algn="l" defTabSz="825500" rtl="0" fontAlgn="auto" latinLnBrk="0" hangingPunct="0">
      <a:lnSpc>
        <a:spcPct val="100000"/>
      </a:lnSpc>
      <a:spcBef>
        <a:spcPts val="3400"/>
      </a:spcBef>
      <a:spcAft>
        <a:spcPts val="0"/>
      </a:spcAft>
      <a:buClrTx/>
      <a:buSzTx/>
      <a:buFontTx/>
      <a:buNone/>
      <a:tabLst/>
      <a:defRPr b="0" baseline="0" cap="none" i="0" spc="0" strike="noStrike" sz="5000" u="none" kumimoji="0" normalizeH="0">
        <a:ln>
          <a:noFill/>
        </a:ln>
        <a:solidFill>
          <a:srgbClr val="414141"/>
        </a:solidFill>
        <a:effectLst/>
        <a:uFillTx/>
        <a:latin typeface="Palatino"/>
        <a:ea typeface="Palatino"/>
        <a:cs typeface="Palatino"/>
        <a:sym typeface="Palatino"/>
      </a:defRPr>
    </a:lvl3pPr>
    <a:lvl4pPr marL="0" marR="0" indent="0" algn="l" defTabSz="825500" rtl="0" fontAlgn="auto" latinLnBrk="0" hangingPunct="0">
      <a:lnSpc>
        <a:spcPct val="100000"/>
      </a:lnSpc>
      <a:spcBef>
        <a:spcPts val="3400"/>
      </a:spcBef>
      <a:spcAft>
        <a:spcPts val="0"/>
      </a:spcAft>
      <a:buClrTx/>
      <a:buSzTx/>
      <a:buFontTx/>
      <a:buNone/>
      <a:tabLst/>
      <a:defRPr b="0" baseline="0" cap="none" i="0" spc="0" strike="noStrike" sz="5000" u="none" kumimoji="0" normalizeH="0">
        <a:ln>
          <a:noFill/>
        </a:ln>
        <a:solidFill>
          <a:srgbClr val="414141"/>
        </a:solidFill>
        <a:effectLst/>
        <a:uFillTx/>
        <a:latin typeface="Palatino"/>
        <a:ea typeface="Palatino"/>
        <a:cs typeface="Palatino"/>
        <a:sym typeface="Palatino"/>
      </a:defRPr>
    </a:lvl4pPr>
    <a:lvl5pPr marL="0" marR="0" indent="0" algn="l" defTabSz="825500" rtl="0" fontAlgn="auto" latinLnBrk="0" hangingPunct="0">
      <a:lnSpc>
        <a:spcPct val="100000"/>
      </a:lnSpc>
      <a:spcBef>
        <a:spcPts val="3400"/>
      </a:spcBef>
      <a:spcAft>
        <a:spcPts val="0"/>
      </a:spcAft>
      <a:buClrTx/>
      <a:buSzTx/>
      <a:buFontTx/>
      <a:buNone/>
      <a:tabLst/>
      <a:defRPr b="0" baseline="0" cap="none" i="0" spc="0" strike="noStrike" sz="5000" u="none" kumimoji="0" normalizeH="0">
        <a:ln>
          <a:noFill/>
        </a:ln>
        <a:solidFill>
          <a:srgbClr val="414141"/>
        </a:solidFill>
        <a:effectLst/>
        <a:uFillTx/>
        <a:latin typeface="Palatino"/>
        <a:ea typeface="Palatino"/>
        <a:cs typeface="Palatino"/>
        <a:sym typeface="Palatino"/>
      </a:defRPr>
    </a:lvl5pPr>
    <a:lvl6pPr marL="0" marR="0" indent="0" algn="l" defTabSz="825500" rtl="0" fontAlgn="auto" latinLnBrk="0" hangingPunct="0">
      <a:lnSpc>
        <a:spcPct val="100000"/>
      </a:lnSpc>
      <a:spcBef>
        <a:spcPts val="3400"/>
      </a:spcBef>
      <a:spcAft>
        <a:spcPts val="0"/>
      </a:spcAft>
      <a:buClrTx/>
      <a:buSzTx/>
      <a:buFontTx/>
      <a:buNone/>
      <a:tabLst/>
      <a:defRPr b="0" baseline="0" cap="none" i="0" spc="0" strike="noStrike" sz="5000" u="none" kumimoji="0" normalizeH="0">
        <a:ln>
          <a:noFill/>
        </a:ln>
        <a:solidFill>
          <a:srgbClr val="414141"/>
        </a:solidFill>
        <a:effectLst/>
        <a:uFillTx/>
        <a:latin typeface="Palatino"/>
        <a:ea typeface="Palatino"/>
        <a:cs typeface="Palatino"/>
        <a:sym typeface="Palatino"/>
      </a:defRPr>
    </a:lvl6pPr>
    <a:lvl7pPr marL="0" marR="0" indent="0" algn="l" defTabSz="825500" rtl="0" fontAlgn="auto" latinLnBrk="0" hangingPunct="0">
      <a:lnSpc>
        <a:spcPct val="100000"/>
      </a:lnSpc>
      <a:spcBef>
        <a:spcPts val="3400"/>
      </a:spcBef>
      <a:spcAft>
        <a:spcPts val="0"/>
      </a:spcAft>
      <a:buClrTx/>
      <a:buSzTx/>
      <a:buFontTx/>
      <a:buNone/>
      <a:tabLst/>
      <a:defRPr b="0" baseline="0" cap="none" i="0" spc="0" strike="noStrike" sz="5000" u="none" kumimoji="0" normalizeH="0">
        <a:ln>
          <a:noFill/>
        </a:ln>
        <a:solidFill>
          <a:srgbClr val="414141"/>
        </a:solidFill>
        <a:effectLst/>
        <a:uFillTx/>
        <a:latin typeface="Palatino"/>
        <a:ea typeface="Palatino"/>
        <a:cs typeface="Palatino"/>
        <a:sym typeface="Palatino"/>
      </a:defRPr>
    </a:lvl7pPr>
    <a:lvl8pPr marL="0" marR="0" indent="0" algn="l" defTabSz="825500" rtl="0" fontAlgn="auto" latinLnBrk="0" hangingPunct="0">
      <a:lnSpc>
        <a:spcPct val="100000"/>
      </a:lnSpc>
      <a:spcBef>
        <a:spcPts val="3400"/>
      </a:spcBef>
      <a:spcAft>
        <a:spcPts val="0"/>
      </a:spcAft>
      <a:buClrTx/>
      <a:buSzTx/>
      <a:buFontTx/>
      <a:buNone/>
      <a:tabLst/>
      <a:defRPr b="0" baseline="0" cap="none" i="0" spc="0" strike="noStrike" sz="5000" u="none" kumimoji="0" normalizeH="0">
        <a:ln>
          <a:noFill/>
        </a:ln>
        <a:solidFill>
          <a:srgbClr val="414141"/>
        </a:solidFill>
        <a:effectLst/>
        <a:uFillTx/>
        <a:latin typeface="Palatino"/>
        <a:ea typeface="Palatino"/>
        <a:cs typeface="Palatino"/>
        <a:sym typeface="Palatino"/>
      </a:defRPr>
    </a:lvl8pPr>
    <a:lvl9pPr marL="0" marR="0" indent="0" algn="l" defTabSz="825500" rtl="0" fontAlgn="auto" latinLnBrk="0" hangingPunct="0">
      <a:lnSpc>
        <a:spcPct val="100000"/>
      </a:lnSpc>
      <a:spcBef>
        <a:spcPts val="3400"/>
      </a:spcBef>
      <a:spcAft>
        <a:spcPts val="0"/>
      </a:spcAft>
      <a:buClrTx/>
      <a:buSzTx/>
      <a:buFontTx/>
      <a:buNone/>
      <a:tabLst/>
      <a:defRPr b="0" baseline="0" cap="none" i="0" spc="0" strike="noStrike" sz="5000" u="none" kumimoji="0" normalizeH="0">
        <a:ln>
          <a:noFill/>
        </a:ln>
        <a:solidFill>
          <a:srgbClr val="414141"/>
        </a:solidFill>
        <a:effectLst/>
        <a:uFillTx/>
        <a:latin typeface="Palatino"/>
        <a:ea typeface="Palatino"/>
        <a:cs typeface="Palatino"/>
        <a:sym typeface="Palatino"/>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file>

<file path=ppt/presProps.xml><?xml version="1.0" encoding="utf-8"?>
<p:presentationP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showPr loop="0"/>
</p:presentationPr>
</file>

<file path=ppt/tableStyles.xml><?xml version="1.0" encoding="utf-8"?>
<a:tblStyleLst xmlns:a="http://schemas.openxmlformats.org/drawingml/2006/main" xmlns:r="http://schemas.openxmlformats.org/officeDocument/2006/relationships" def="{5940675A-B579-460E-94D1-54222C63F5DA}">
  <a:tblStyle styleId="{4C3C2611-4C71-4FC5-86AE-919BDF0F9419}" styleName="">
    <a:tblBg/>
    <a:wholeTbl>
      <a:tcTxStyle b="off" i="off">
        <a:font>
          <a:latin typeface="Palatino"/>
          <a:ea typeface="Palatino"/>
          <a:cs typeface="Palatino"/>
        </a:font>
        <a:srgbClr val="414141"/>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noFill/>
        </a:fill>
      </a:tcStyle>
    </a:wholeTbl>
    <a:band2H>
      <a:tcTxStyle b="def" i="def"/>
      <a:tcStyle>
        <a:tcBdr/>
        <a:fill>
          <a:solidFill>
            <a:srgbClr val="C9C3BA">
              <a:alpha val="50000"/>
            </a:srgbClr>
          </a:solidFill>
        </a:fill>
      </a:tcStyle>
    </a:band2H>
    <a:firstCol>
      <a:tcTxStyle b="off" i="off">
        <a:font>
          <a:latin typeface="Palatino"/>
          <a:ea typeface="Palatino"/>
          <a:cs typeface="Palatino"/>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89847F"/>
          </a:solidFill>
        </a:fill>
      </a:tcStyle>
    </a:firstCol>
    <a:lastRow>
      <a:tcTxStyle b="off" i="off">
        <a:font>
          <a:latin typeface="Palatino"/>
          <a:ea typeface="Palatino"/>
          <a:cs typeface="Palatino"/>
        </a:font>
        <a:srgbClr val="414141"/>
      </a:tcTxStyle>
      <a:tcStyle>
        <a:tcBdr>
          <a:left>
            <a:ln w="12700" cap="flat">
              <a:noFill/>
              <a:miter lim="400000"/>
            </a:ln>
          </a:left>
          <a:right>
            <a:ln w="12700" cap="flat">
              <a:noFill/>
              <a:miter lim="400000"/>
            </a:ln>
          </a:right>
          <a:top>
            <a:ln w="25400" cap="flat">
              <a:solidFill>
                <a:srgbClr val="525252"/>
              </a:solidFill>
              <a:prstDash val="solid"/>
              <a:miter lim="400000"/>
            </a:ln>
          </a:top>
          <a:bottom>
            <a:ln w="12700" cap="flat">
              <a:noFill/>
              <a:miter lim="400000"/>
            </a:ln>
          </a:bottom>
          <a:insideH>
            <a:ln w="12700" cap="flat">
              <a:solidFill>
                <a:srgbClr val="C9C3BA"/>
              </a:solidFill>
              <a:prstDash val="solid"/>
              <a:miter lim="400000"/>
            </a:ln>
          </a:insideH>
          <a:insideV>
            <a:ln w="12700" cap="flat">
              <a:noFill/>
              <a:miter lim="400000"/>
            </a:ln>
          </a:insideV>
        </a:tcBdr>
        <a:fill>
          <a:noFill/>
        </a:fill>
      </a:tcStyle>
    </a:lastRow>
    <a:firstRow>
      <a:tcTxStyle b="off" i="off">
        <a:font>
          <a:latin typeface="Palatino"/>
          <a:ea typeface="Palatino"/>
          <a:cs typeface="Palatino"/>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solidFill>
                <a:srgbClr val="C9C3BA"/>
              </a:solidFill>
              <a:prstDash val="solid"/>
              <a:miter lim="400000"/>
            </a:ln>
          </a:insideH>
          <a:insideV>
            <a:ln w="12700" cap="flat">
              <a:noFill/>
              <a:miter lim="400000"/>
            </a:ln>
          </a:insideV>
        </a:tcBdr>
        <a:fill>
          <a:solidFill>
            <a:schemeClr val="accent5">
              <a:hueOff val="-375889"/>
              <a:satOff val="-9195"/>
              <a:lumOff val="-14901"/>
            </a:schemeClr>
          </a:solidFill>
        </a:fill>
      </a:tcStyle>
    </a:firstRow>
  </a:tblStyle>
  <a:tblStyle styleId="{C7B018BB-80A7-4F77-B60F-C8B233D01FF8}" styleName="">
    <a:tblBg/>
    <a:wholeTbl>
      <a:tcTxStyle b="off" i="off">
        <a:font>
          <a:latin typeface="Palatino"/>
          <a:ea typeface="Palatino"/>
          <a:cs typeface="Palatino"/>
        </a:font>
        <a:srgbClr val="414141"/>
      </a:tcTxStyle>
      <a:tcStyle>
        <a:tcBdr>
          <a:left>
            <a:ln w="25400" cap="rnd">
              <a:solidFill>
                <a:srgbClr val="C9C3BA"/>
              </a:solidFill>
              <a:custDash>
                <a:ds d="100000" sp="200000"/>
              </a:custDash>
              <a:miter lim="400000"/>
            </a:ln>
          </a:left>
          <a:right>
            <a:ln w="25400" cap="rnd">
              <a:solidFill>
                <a:srgbClr val="C9C3BA"/>
              </a:solidFill>
              <a:custDash>
                <a:ds d="100000" sp="200000"/>
              </a:custDash>
              <a:miter lim="400000"/>
            </a:ln>
          </a:right>
          <a:top>
            <a:ln w="25400" cap="rnd">
              <a:solidFill>
                <a:srgbClr val="C9C3BA"/>
              </a:solidFill>
              <a:custDash>
                <a:ds d="100000" sp="200000"/>
              </a:custDash>
              <a:miter lim="400000"/>
            </a:ln>
          </a:top>
          <a:bottom>
            <a:ln w="25400" cap="rnd">
              <a:solidFill>
                <a:srgbClr val="C9C3BA"/>
              </a:solidFill>
              <a:custDash>
                <a:ds d="100000" sp="200000"/>
              </a:custDash>
              <a:miter lim="400000"/>
            </a:ln>
          </a:bottom>
          <a:insideH>
            <a:ln w="25400" cap="rnd">
              <a:solidFill>
                <a:srgbClr val="C9C3BA"/>
              </a:solidFill>
              <a:custDash>
                <a:ds d="100000" sp="200000"/>
              </a:custDash>
              <a:miter lim="400000"/>
            </a:ln>
          </a:insideH>
          <a:insideV>
            <a:ln w="25400" cap="rnd">
              <a:solidFill>
                <a:srgbClr val="C9C3BA"/>
              </a:solidFill>
              <a:custDash>
                <a:ds d="100000" sp="200000"/>
              </a:custDash>
              <a:miter lim="400000"/>
            </a:ln>
          </a:insideV>
        </a:tcBdr>
        <a:fill>
          <a:noFill/>
        </a:fill>
      </a:tcStyle>
    </a:wholeTbl>
    <a:band2H>
      <a:tcTxStyle b="def" i="def"/>
      <a:tcStyle>
        <a:tcBdr/>
        <a:fill>
          <a:solidFill>
            <a:srgbClr val="C9C3BA">
              <a:alpha val="75000"/>
            </a:srgbClr>
          </a:solidFill>
        </a:fill>
      </a:tcStyle>
    </a:band2H>
    <a:firstCol>
      <a:tcTxStyle b="off" i="off">
        <a:font>
          <a:latin typeface="Palatino"/>
          <a:ea typeface="Palatino"/>
          <a:cs typeface="Palatino"/>
        </a:font>
        <a:srgbClr val="FFFFFF"/>
      </a:tcTxStyle>
      <a:tcStyle>
        <a:tcBdr>
          <a:left>
            <a:ln w="12700" cap="flat">
              <a:noFill/>
              <a:miter lim="400000"/>
            </a:ln>
          </a:left>
          <a:right>
            <a:ln w="12700" cap="flat">
              <a:noFill/>
              <a:miter lim="400000"/>
            </a:ln>
          </a:right>
          <a:top>
            <a:ln w="12700" cap="flat">
              <a:solidFill>
                <a:srgbClr val="C9C3BA"/>
              </a:solidFill>
              <a:prstDash val="solid"/>
              <a:miter lim="400000"/>
            </a:ln>
          </a:top>
          <a:bottom>
            <a:ln w="12700" cap="flat">
              <a:solidFill>
                <a:srgbClr val="C9C3BA"/>
              </a:solidFill>
              <a:prstDash val="solid"/>
              <a:miter lim="400000"/>
            </a:ln>
          </a:bottom>
          <a:insideH>
            <a:ln w="12700" cap="flat">
              <a:solidFill>
                <a:srgbClr val="C9C3BA"/>
              </a:solidFill>
              <a:prstDash val="solid"/>
              <a:miter lim="400000"/>
            </a:ln>
          </a:insideH>
          <a:insideV>
            <a:ln w="12700" cap="flat">
              <a:solidFill>
                <a:srgbClr val="FFFFFF">
                  <a:alpha val="50000"/>
                </a:srgbClr>
              </a:solidFill>
              <a:prstDash val="solid"/>
              <a:miter lim="400000"/>
            </a:ln>
          </a:insideV>
        </a:tcBdr>
        <a:fill>
          <a:noFill/>
        </a:fill>
      </a:tcStyle>
    </a:firstCol>
    <a:lastRow>
      <a:tcTxStyle b="off" i="off">
        <a:font>
          <a:latin typeface="Palatino"/>
          <a:ea typeface="Palatino"/>
          <a:cs typeface="Palatino"/>
        </a:font>
        <a:srgbClr val="FFFFFF"/>
      </a:tcTxStyle>
      <a:tcStyle>
        <a:tcBdr>
          <a:left>
            <a:ln w="12700" cap="flat">
              <a:solidFill>
                <a:srgbClr val="C9C3BA"/>
              </a:solidFill>
              <a:prstDash val="solid"/>
              <a:miter lim="400000"/>
            </a:ln>
          </a:left>
          <a:right>
            <a:ln w="12700" cap="flat">
              <a:solidFill>
                <a:srgbClr val="C9C3BA"/>
              </a:solidFill>
              <a:prstDash val="solid"/>
              <a:miter lim="400000"/>
            </a:ln>
          </a:right>
          <a:top>
            <a:ln w="12700" cap="flat">
              <a:noFill/>
              <a:miter lim="400000"/>
            </a:ln>
          </a:top>
          <a:bottom>
            <a:ln w="12700" cap="flat">
              <a:noFill/>
              <a:miter lim="400000"/>
            </a:ln>
          </a:bottom>
          <a:insideH>
            <a:ln w="12700" cap="flat">
              <a:solidFill>
                <a:srgbClr val="FFFFFF">
                  <a:alpha val="50000"/>
                </a:srgbClr>
              </a:solidFill>
              <a:prstDash val="solid"/>
              <a:miter lim="400000"/>
            </a:ln>
          </a:insideH>
          <a:insideV>
            <a:ln w="12700" cap="flat">
              <a:solidFill>
                <a:srgbClr val="C9C3BA"/>
              </a:solidFill>
              <a:prstDash val="solid"/>
              <a:miter lim="400000"/>
            </a:ln>
          </a:insideV>
        </a:tcBdr>
        <a:fill>
          <a:noFill/>
        </a:fill>
      </a:tcStyle>
    </a:lastRow>
    <a:firstRow>
      <a:tcTxStyle b="off" i="off">
        <a:font>
          <a:latin typeface="Palatino"/>
          <a:ea typeface="Palatino"/>
          <a:cs typeface="Palatino"/>
        </a:font>
        <a:srgbClr val="FFFFFF"/>
      </a:tcTxStyle>
      <a:tcStyle>
        <a:tcBdr>
          <a:left>
            <a:ln w="12700" cap="flat">
              <a:solidFill>
                <a:srgbClr val="C9C3BA"/>
              </a:solidFill>
              <a:prstDash val="solid"/>
              <a:miter lim="400000"/>
            </a:ln>
          </a:left>
          <a:right>
            <a:ln w="12700" cap="flat">
              <a:solidFill>
                <a:srgbClr val="C9C3BA"/>
              </a:solidFill>
              <a:prstDash val="solid"/>
              <a:miter lim="400000"/>
            </a:ln>
          </a:right>
          <a:top>
            <a:ln w="12700" cap="flat">
              <a:noFill/>
              <a:miter lim="400000"/>
            </a:ln>
          </a:top>
          <a:bottom>
            <a:ln w="12700" cap="flat">
              <a:noFill/>
              <a:miter lim="400000"/>
            </a:ln>
          </a:bottom>
          <a:insideH>
            <a:ln w="12700" cap="flat">
              <a:solidFill>
                <a:srgbClr val="FFFFFF">
                  <a:alpha val="50000"/>
                </a:srgbClr>
              </a:solidFill>
              <a:prstDash val="solid"/>
              <a:miter lim="400000"/>
            </a:ln>
          </a:insideH>
          <a:insideV>
            <a:ln w="12700" cap="flat">
              <a:solidFill>
                <a:srgbClr val="C9C3BA"/>
              </a:solidFill>
              <a:prstDash val="solid"/>
              <a:miter lim="400000"/>
            </a:ln>
          </a:insideV>
        </a:tcBdr>
        <a:fill>
          <a:noFill/>
        </a:fill>
      </a:tcStyle>
    </a:firstRow>
  </a:tblStyle>
  <a:tblStyle styleId="{EEE7283C-3CF3-47DC-8721-378D4A62B228}" styleName="">
    <a:tblBg/>
    <a:wholeTbl>
      <a:tcTxStyle b="off" i="off">
        <a:font>
          <a:latin typeface="Palatino"/>
          <a:ea typeface="Palatino"/>
          <a:cs typeface="Palatino"/>
        </a:font>
        <a:srgbClr val="414141"/>
      </a:tcTxStyle>
      <a:tcStyle>
        <a:tcBdr>
          <a:left>
            <a:ln w="12700" cap="flat">
              <a:noFill/>
              <a:miter lim="400000"/>
            </a:ln>
          </a:left>
          <a:right>
            <a:ln w="12700" cap="flat">
              <a:noFill/>
              <a:miter lim="400000"/>
            </a:ln>
          </a:right>
          <a:top>
            <a:ln w="12700" cap="flat">
              <a:solidFill>
                <a:srgbClr val="C9C3BA"/>
              </a:solidFill>
              <a:prstDash val="solid"/>
              <a:miter lim="400000"/>
            </a:ln>
          </a:top>
          <a:bottom>
            <a:ln w="12700" cap="flat">
              <a:solidFill>
                <a:srgbClr val="C9C3BA"/>
              </a:solidFill>
              <a:prstDash val="solid"/>
              <a:miter lim="400000"/>
            </a:ln>
          </a:bottom>
          <a:insideH>
            <a:ln w="12700" cap="flat">
              <a:solidFill>
                <a:srgbClr val="C9C3BA"/>
              </a:solidFill>
              <a:prstDash val="solid"/>
              <a:miter lim="400000"/>
            </a:ln>
          </a:insideH>
          <a:insideV>
            <a:ln w="12700" cap="flat">
              <a:noFill/>
              <a:miter lim="400000"/>
            </a:ln>
          </a:insideV>
        </a:tcBdr>
        <a:fill>
          <a:noFill/>
        </a:fill>
      </a:tcStyle>
    </a:wholeTbl>
    <a:band2H>
      <a:tcTxStyle b="def" i="def"/>
      <a:tcStyle>
        <a:tcBdr/>
        <a:fill>
          <a:solidFill>
            <a:srgbClr val="C9C3BA">
              <a:alpha val="50000"/>
            </a:srgbClr>
          </a:solidFill>
        </a:fill>
      </a:tcStyle>
    </a:band2H>
    <a:firstCol>
      <a:tcTxStyle b="off" i="off">
        <a:font>
          <a:latin typeface="Palatino"/>
          <a:ea typeface="Palatino"/>
          <a:cs typeface="Palatino"/>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939D60"/>
          </a:solidFill>
        </a:fill>
      </a:tcStyle>
    </a:firstCol>
    <a:lastRow>
      <a:tcTxStyle b="off" i="off">
        <a:font>
          <a:latin typeface="Palatino"/>
          <a:ea typeface="Palatino"/>
          <a:cs typeface="Palatino"/>
        </a:font>
        <a:srgbClr val="414141"/>
      </a:tcTxStyle>
      <a:tcStyle>
        <a:tcBdr>
          <a:left>
            <a:ln w="12700" cap="flat">
              <a:noFill/>
              <a:miter lim="400000"/>
            </a:ln>
          </a:left>
          <a:right>
            <a:ln w="12700" cap="flat">
              <a:noFill/>
              <a:miter lim="400000"/>
            </a:ln>
          </a:right>
          <a:top>
            <a:ln w="25400" cap="flat">
              <a:solidFill>
                <a:srgbClr val="525252"/>
              </a:solidFill>
              <a:prstDash val="solid"/>
              <a:miter lim="400000"/>
            </a:ln>
          </a:top>
          <a:bottom>
            <a:ln w="12700" cap="flat">
              <a:noFill/>
              <a:miter lim="400000"/>
            </a:ln>
          </a:bottom>
          <a:insideH>
            <a:ln w="12700" cap="flat">
              <a:solidFill>
                <a:srgbClr val="C9C3BA"/>
              </a:solidFill>
              <a:prstDash val="solid"/>
              <a:miter lim="400000"/>
            </a:ln>
          </a:insideH>
          <a:insideV>
            <a:ln w="12700" cap="flat">
              <a:noFill/>
              <a:miter lim="400000"/>
            </a:ln>
          </a:insideV>
        </a:tcBdr>
        <a:fill>
          <a:noFill/>
        </a:fill>
      </a:tcStyle>
    </a:lastRow>
    <a:firstRow>
      <a:tcTxStyle b="off" i="off">
        <a:font>
          <a:latin typeface="Palatino"/>
          <a:ea typeface="Palatino"/>
          <a:cs typeface="Palatino"/>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solidFill>
                <a:srgbClr val="C9C3BA"/>
              </a:solidFill>
              <a:prstDash val="solid"/>
              <a:miter lim="400000"/>
            </a:ln>
          </a:insideH>
          <a:insideV>
            <a:ln w="12700" cap="flat">
              <a:noFill/>
              <a:miter lim="400000"/>
            </a:ln>
          </a:insideV>
        </a:tcBdr>
        <a:fill>
          <a:solidFill>
            <a:schemeClr val="accent3">
              <a:hueOff val="708446"/>
              <a:satOff val="-4821"/>
              <a:lumOff val="-14251"/>
            </a:schemeClr>
          </a:solidFill>
        </a:fill>
      </a:tcStyle>
    </a:firstRow>
  </a:tblStyle>
  <a:tblStyle styleId="{CF821DB8-F4EB-4A41-A1BA-3FCAFE7338EE}" styleName="">
    <a:tblBg/>
    <a:wholeTbl>
      <a:tcTxStyle b="off" i="off">
        <a:font>
          <a:latin typeface="Palatino"/>
          <a:ea typeface="Palatino"/>
          <a:cs typeface="Palatino"/>
        </a:font>
        <a:srgbClr val="414141"/>
      </a:tcTxStyle>
      <a:tcStyle>
        <a:tcBdr>
          <a:left>
            <a:ln w="12700" cap="flat">
              <a:solidFill>
                <a:schemeClr val="accent1">
                  <a:hueOff val="-113918"/>
                  <a:satOff val="19024"/>
                  <a:lumOff val="19749"/>
                </a:schemeClr>
              </a:solidFill>
              <a:prstDash val="solid"/>
              <a:miter lim="400000"/>
            </a:ln>
          </a:left>
          <a:right>
            <a:ln w="12700" cap="flat">
              <a:solidFill>
                <a:schemeClr val="accent1">
                  <a:hueOff val="-113918"/>
                  <a:satOff val="19024"/>
                  <a:lumOff val="19749"/>
                </a:schemeClr>
              </a:solidFill>
              <a:prstDash val="solid"/>
              <a:miter lim="400000"/>
            </a:ln>
          </a:right>
          <a:top>
            <a:ln w="12700" cap="flat">
              <a:solidFill>
                <a:schemeClr val="accent1">
                  <a:hueOff val="-113918"/>
                  <a:satOff val="19024"/>
                  <a:lumOff val="19749"/>
                </a:schemeClr>
              </a:solidFill>
              <a:prstDash val="solid"/>
              <a:miter lim="400000"/>
            </a:ln>
          </a:top>
          <a:bottom>
            <a:ln w="12700" cap="flat">
              <a:solidFill>
                <a:schemeClr val="accent1">
                  <a:hueOff val="-113918"/>
                  <a:satOff val="19024"/>
                  <a:lumOff val="19749"/>
                </a:schemeClr>
              </a:solidFill>
              <a:prstDash val="solid"/>
              <a:miter lim="400000"/>
            </a:ln>
          </a:bottom>
          <a:insideH>
            <a:ln w="12700" cap="flat">
              <a:solidFill>
                <a:schemeClr val="accent1">
                  <a:hueOff val="-113918"/>
                  <a:satOff val="19024"/>
                  <a:lumOff val="19749"/>
                </a:schemeClr>
              </a:solidFill>
              <a:prstDash val="solid"/>
              <a:miter lim="400000"/>
            </a:ln>
          </a:insideH>
          <a:insideV>
            <a:ln w="12700" cap="flat">
              <a:solidFill>
                <a:schemeClr val="accent1">
                  <a:hueOff val="-113918"/>
                  <a:satOff val="19024"/>
                  <a:lumOff val="19749"/>
                </a:schemeClr>
              </a:solidFill>
              <a:prstDash val="solid"/>
              <a:miter lim="400000"/>
            </a:ln>
          </a:insideV>
        </a:tcBdr>
        <a:fill>
          <a:noFill/>
        </a:fill>
      </a:tcStyle>
    </a:wholeTbl>
    <a:band2H>
      <a:tcTxStyle b="def" i="def"/>
      <a:tcStyle>
        <a:tcBdr/>
        <a:fill>
          <a:solidFill>
            <a:schemeClr val="accent1">
              <a:hueOff val="-113918"/>
              <a:satOff val="19024"/>
              <a:lumOff val="19749"/>
              <a:alpha val="35000"/>
            </a:schemeClr>
          </a:solidFill>
        </a:fill>
      </a:tcStyle>
    </a:band2H>
    <a:firstCol>
      <a:tcTxStyle b="off" i="off">
        <a:font>
          <a:latin typeface="Palatino"/>
          <a:ea typeface="Palatino"/>
          <a:cs typeface="Palatino"/>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738AAF"/>
          </a:solidFill>
        </a:fill>
      </a:tcStyle>
    </a:firstCol>
    <a:lastRow>
      <a:tcTxStyle b="off" i="off">
        <a:font>
          <a:latin typeface="Palatino"/>
          <a:ea typeface="Palatino"/>
          <a:cs typeface="Palatino"/>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solidFill>
                <a:schemeClr val="accent1">
                  <a:hueOff val="-113918"/>
                  <a:satOff val="19024"/>
                  <a:lumOff val="19749"/>
                </a:schemeClr>
              </a:solidFill>
              <a:prstDash val="solid"/>
              <a:miter lim="400000"/>
            </a:ln>
          </a:insideH>
          <a:insideV>
            <a:ln w="12700" cap="flat">
              <a:noFill/>
              <a:miter lim="400000"/>
            </a:ln>
          </a:insideV>
        </a:tcBdr>
        <a:fill>
          <a:solidFill>
            <a:schemeClr val="accent1">
              <a:hueOff val="369196"/>
              <a:satOff val="13972"/>
              <a:lumOff val="-24493"/>
            </a:schemeClr>
          </a:solidFill>
        </a:fill>
      </a:tcStyle>
    </a:lastRow>
    <a:firstRow>
      <a:tcTxStyle b="off" i="off">
        <a:font>
          <a:latin typeface="Palatino"/>
          <a:ea typeface="Palatino"/>
          <a:cs typeface="Palatino"/>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solidFill>
                <a:schemeClr val="accent1">
                  <a:hueOff val="-113918"/>
                  <a:satOff val="19024"/>
                  <a:lumOff val="19749"/>
                </a:schemeClr>
              </a:solidFill>
              <a:prstDash val="solid"/>
              <a:miter lim="400000"/>
            </a:ln>
          </a:insideH>
          <a:insideV>
            <a:ln w="12700" cap="flat">
              <a:noFill/>
              <a:miter lim="400000"/>
            </a:ln>
          </a:insideV>
        </a:tcBdr>
        <a:fill>
          <a:solidFill>
            <a:schemeClr val="accent1">
              <a:hueOff val="369194"/>
              <a:satOff val="6343"/>
              <a:lumOff val="-13963"/>
            </a:schemeClr>
          </a:solidFill>
        </a:fill>
      </a:tcStyle>
    </a:firstRow>
  </a:tblStyle>
  <a:tblStyle styleId="{33BA23B1-9221-436E-865A-0063620EA4FD}" styleName="">
    <a:tblBg/>
    <a:wholeTbl>
      <a:tcTxStyle b="off" i="off">
        <a:font>
          <a:latin typeface="Palatino"/>
          <a:ea typeface="Palatino"/>
          <a:cs typeface="Palatino"/>
        </a:font>
        <a:srgbClr val="414141"/>
      </a:tcTxStyle>
      <a:tcStyle>
        <a:tcBdr>
          <a:left>
            <a:ln w="12700" cap="flat">
              <a:solidFill>
                <a:srgbClr val="C9C3BA"/>
              </a:solidFill>
              <a:prstDash val="solid"/>
              <a:miter lim="400000"/>
            </a:ln>
          </a:left>
          <a:right>
            <a:ln w="12700" cap="flat">
              <a:solidFill>
                <a:srgbClr val="C9C3BA"/>
              </a:solidFill>
              <a:prstDash val="solid"/>
              <a:miter lim="400000"/>
            </a:ln>
          </a:right>
          <a:top>
            <a:ln w="12700" cap="flat">
              <a:solidFill>
                <a:srgbClr val="C9C3BA"/>
              </a:solidFill>
              <a:prstDash val="solid"/>
              <a:miter lim="400000"/>
            </a:ln>
          </a:top>
          <a:bottom>
            <a:ln w="12700" cap="flat">
              <a:solidFill>
                <a:srgbClr val="C9C3BA"/>
              </a:solidFill>
              <a:prstDash val="solid"/>
              <a:miter lim="400000"/>
            </a:ln>
          </a:bottom>
          <a:insideH>
            <a:ln w="12700" cap="flat">
              <a:solidFill>
                <a:srgbClr val="C9C3BA"/>
              </a:solidFill>
              <a:prstDash val="solid"/>
              <a:miter lim="400000"/>
            </a:ln>
          </a:insideH>
          <a:insideV>
            <a:ln w="12700" cap="flat">
              <a:solidFill>
                <a:srgbClr val="C9C3BA"/>
              </a:solidFill>
              <a:prstDash val="solid"/>
              <a:miter lim="400000"/>
            </a:ln>
          </a:insideV>
        </a:tcBdr>
        <a:fill>
          <a:noFill/>
        </a:fill>
      </a:tcStyle>
    </a:wholeTbl>
    <a:band2H>
      <a:tcTxStyle b="def" i="def"/>
      <a:tcStyle>
        <a:tcBdr/>
        <a:fill>
          <a:solidFill>
            <a:srgbClr val="C9C3BA">
              <a:alpha val="50000"/>
            </a:srgbClr>
          </a:solidFill>
        </a:fill>
      </a:tcStyle>
    </a:band2H>
    <a:firstCol>
      <a:tcTxStyle b="off" i="off">
        <a:font>
          <a:latin typeface="Palatino"/>
          <a:ea typeface="Palatino"/>
          <a:cs typeface="Palatino"/>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66635F"/>
          </a:solidFill>
        </a:fill>
      </a:tcStyle>
    </a:firstCol>
    <a:lastRow>
      <a:tcTxStyle b="off" i="off">
        <a:font>
          <a:latin typeface="Palatino"/>
          <a:ea typeface="Palatino"/>
          <a:cs typeface="Palatino"/>
        </a:font>
        <a:srgbClr val="414141"/>
      </a:tcTxStyle>
      <a:tcStyle>
        <a:tcBdr>
          <a:left>
            <a:ln w="12700" cap="flat">
              <a:noFill/>
              <a:miter lim="400000"/>
            </a:ln>
          </a:left>
          <a:right>
            <a:ln w="12700" cap="flat">
              <a:noFill/>
              <a:miter lim="400000"/>
            </a:ln>
          </a:right>
          <a:top>
            <a:ln w="12700" cap="flat">
              <a:solidFill>
                <a:srgbClr val="000000"/>
              </a:solidFill>
              <a:prstDash val="solid"/>
              <a:miter lim="400000"/>
            </a:ln>
          </a:top>
          <a:bottom>
            <a:ln w="12700" cap="flat">
              <a:noFill/>
              <a:miter lim="400000"/>
            </a:ln>
          </a:bottom>
          <a:insideH>
            <a:ln w="12700" cap="flat">
              <a:solidFill>
                <a:srgbClr val="C9C3BA"/>
              </a:solidFill>
              <a:prstDash val="solid"/>
              <a:miter lim="400000"/>
            </a:ln>
          </a:insideH>
          <a:insideV>
            <a:ln w="12700" cap="flat">
              <a:noFill/>
              <a:miter lim="400000"/>
            </a:ln>
          </a:insideV>
        </a:tcBdr>
        <a:fill>
          <a:noFill/>
        </a:fill>
      </a:tcStyle>
    </a:lastRow>
    <a:firstRow>
      <a:tcTxStyle b="off" i="off">
        <a:font>
          <a:latin typeface="Palatino"/>
          <a:ea typeface="Palatino"/>
          <a:cs typeface="Palatino"/>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solidFill>
                <a:srgbClr val="C9C3BA"/>
              </a:solidFill>
              <a:prstDash val="solid"/>
              <a:miter lim="400000"/>
            </a:ln>
          </a:insideH>
          <a:insideV>
            <a:ln w="12700" cap="flat">
              <a:noFill/>
              <a:miter lim="400000"/>
            </a:ln>
          </a:insideV>
        </a:tcBdr>
        <a:fill>
          <a:solidFill>
            <a:srgbClr val="89847F"/>
          </a:solidFill>
        </a:fill>
      </a:tcStyle>
    </a:firstRow>
  </a:tblStyle>
  <a:tblStyle styleId="{2708684C-4D16-4618-839F-0558EEFCDFE6}" styleName="">
    <a:tblBg/>
    <a:wholeTbl>
      <a:tcTxStyle b="off" i="off">
        <a:font>
          <a:latin typeface="Palatino"/>
          <a:ea typeface="Palatino"/>
          <a:cs typeface="Palatino"/>
        </a:font>
        <a:srgbClr val="414141"/>
      </a:tcTxStyle>
      <a:tcStyle>
        <a:tcBdr>
          <a:left>
            <a:ln w="12700" cap="flat">
              <a:noFill/>
              <a:miter lim="400000"/>
            </a:ln>
          </a:left>
          <a:right>
            <a:ln w="12700" cap="flat">
              <a:noFill/>
              <a:miter lim="400000"/>
            </a:ln>
          </a:right>
          <a:top>
            <a:ln w="12700" cap="flat">
              <a:solidFill>
                <a:srgbClr val="89847F"/>
              </a:solidFill>
              <a:custDash>
                <a:ds d="200000" sp="200000"/>
              </a:custDash>
              <a:miter lim="400000"/>
            </a:ln>
          </a:top>
          <a:bottom>
            <a:ln w="12700" cap="flat">
              <a:solidFill>
                <a:srgbClr val="89847F"/>
              </a:solidFill>
              <a:custDash>
                <a:ds d="200000" sp="200000"/>
              </a:custDash>
              <a:miter lim="400000"/>
            </a:ln>
          </a:bottom>
          <a:insideH>
            <a:ln w="12700" cap="flat">
              <a:solidFill>
                <a:srgbClr val="89847F"/>
              </a:solidFill>
              <a:custDash>
                <a:ds d="200000" sp="200000"/>
              </a:custDash>
              <a:miter lim="400000"/>
            </a:ln>
          </a:insideH>
          <a:insideV>
            <a:ln w="12700" cap="flat">
              <a:noFill/>
              <a:miter lim="400000"/>
            </a:ln>
          </a:insideV>
        </a:tcBdr>
        <a:fill>
          <a:noFill/>
        </a:fill>
      </a:tcStyle>
    </a:wholeTbl>
    <a:band2H>
      <a:tcTxStyle b="def" i="def"/>
      <a:tcStyle>
        <a:tcBdr/>
        <a:fill>
          <a:solidFill>
            <a:srgbClr val="C9C3BA">
              <a:alpha val="35000"/>
            </a:srgbClr>
          </a:solidFill>
        </a:fill>
      </a:tcStyle>
    </a:band2H>
    <a:firstCol>
      <a:tcTxStyle b="off" i="off">
        <a:font>
          <a:latin typeface="Palatino"/>
          <a:ea typeface="Palatino"/>
          <a:cs typeface="Palatino"/>
        </a:font>
        <a:srgbClr val="414141"/>
      </a:tcTxStyle>
      <a:tcStyle>
        <a:tcBdr>
          <a:left>
            <a:ln w="12700" cap="flat">
              <a:noFill/>
              <a:miter lim="400000"/>
            </a:ln>
          </a:left>
          <a:right>
            <a:ln w="25400" cap="flat">
              <a:solidFill>
                <a:srgbClr val="000000"/>
              </a:solidFill>
              <a:prstDash val="solid"/>
              <a:miter lim="400000"/>
            </a:ln>
          </a:right>
          <a:top>
            <a:ln w="12700" cap="flat">
              <a:solidFill>
                <a:srgbClr val="89847F"/>
              </a:solidFill>
              <a:custDash>
                <a:ds d="200000" sp="200000"/>
              </a:custDash>
              <a:miter lim="400000"/>
            </a:ln>
          </a:top>
          <a:bottom>
            <a:ln w="12700" cap="flat">
              <a:solidFill>
                <a:srgbClr val="89847F"/>
              </a:solidFill>
              <a:custDash>
                <a:ds d="200000" sp="200000"/>
              </a:custDash>
              <a:miter lim="400000"/>
            </a:ln>
          </a:bottom>
          <a:insideH>
            <a:ln w="12700" cap="flat">
              <a:solidFill>
                <a:srgbClr val="89847F"/>
              </a:solidFill>
              <a:custDash>
                <a:ds d="200000" sp="200000"/>
              </a:custDash>
              <a:miter lim="400000"/>
            </a:ln>
          </a:insideH>
          <a:insideV>
            <a:ln w="12700" cap="flat">
              <a:noFill/>
              <a:miter lim="400000"/>
            </a:ln>
          </a:insideV>
        </a:tcBdr>
        <a:fill>
          <a:noFill/>
        </a:fill>
      </a:tcStyle>
    </a:firstCol>
    <a:lastRow>
      <a:tcTxStyle b="off" i="off">
        <a:font>
          <a:latin typeface="Palatino"/>
          <a:ea typeface="Palatino"/>
          <a:cs typeface="Palatino"/>
        </a:font>
        <a:srgbClr val="414141"/>
      </a:tcTxStyle>
      <a:tcStyle>
        <a:tcBdr>
          <a:left>
            <a:ln w="12700" cap="flat">
              <a:noFill/>
              <a:miter lim="400000"/>
            </a:ln>
          </a:left>
          <a:right>
            <a:ln w="12700" cap="flat">
              <a:noFill/>
              <a:miter lim="400000"/>
            </a:ln>
          </a:right>
          <a:top>
            <a:ln w="25400" cap="flat">
              <a:solidFill>
                <a:srgbClr val="000000"/>
              </a:solidFill>
              <a:prstDash val="solid"/>
              <a:miter lim="400000"/>
            </a:ln>
          </a:top>
          <a:bottom>
            <a:ln w="12700" cap="flat">
              <a:noFill/>
              <a:miter lim="400000"/>
            </a:ln>
          </a:bottom>
          <a:insideH>
            <a:ln w="12700" cap="flat">
              <a:solidFill>
                <a:srgbClr val="89847F"/>
              </a:solidFill>
              <a:prstDash val="solid"/>
              <a:miter lim="400000"/>
            </a:ln>
          </a:insideH>
          <a:insideV>
            <a:ln w="12700" cap="flat">
              <a:noFill/>
              <a:miter lim="400000"/>
            </a:ln>
          </a:insideV>
        </a:tcBdr>
        <a:fill>
          <a:noFill/>
        </a:fill>
      </a:tcStyle>
    </a:lastRow>
    <a:firstRow>
      <a:tcTxStyle b="off" i="off">
        <a:font>
          <a:latin typeface="Palatino"/>
          <a:ea typeface="Palatino"/>
          <a:cs typeface="Palatino"/>
        </a:font>
        <a:srgbClr val="414141"/>
      </a:tcTxStyle>
      <a:tcStyle>
        <a:tcBdr>
          <a:left>
            <a:ln w="12700" cap="flat">
              <a:noFill/>
              <a:miter lim="400000"/>
            </a:ln>
          </a:left>
          <a:right>
            <a:ln w="12700" cap="flat">
              <a:noFill/>
              <a:miter lim="400000"/>
            </a:ln>
          </a:right>
          <a:top>
            <a:ln w="12700" cap="flat">
              <a:noFill/>
              <a:miter lim="400000"/>
            </a:ln>
          </a:top>
          <a:bottom>
            <a:ln w="25400" cap="flat">
              <a:solidFill>
                <a:srgbClr val="000000"/>
              </a:solidFill>
              <a:prstDash val="solid"/>
              <a:miter lim="400000"/>
            </a:ln>
          </a:bottom>
          <a:insideH>
            <a:ln w="12700" cap="flat">
              <a:solidFill>
                <a:srgbClr val="89847F"/>
              </a:solidFill>
              <a:prstDash val="solid"/>
              <a:miter lim="400000"/>
            </a:ln>
          </a:insideH>
          <a:insideV>
            <a:ln w="12700" cap="flat">
              <a:noFill/>
              <a:miter lim="400000"/>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Comments="1"/>
</file>

<file path=ppt/_rels/presentation.xml.rels><?xml version="1.0" encoding="UTF-8"?>
<Relationships xmlns="http://schemas.openxmlformats.org/package/2006/relationships"><Relationship Id="rId1" Type="http://schemas.openxmlformats.org/officeDocument/2006/relationships/presProps" Target="presProps.xml"/><Relationship Id="rId2" Type="http://schemas.openxmlformats.org/officeDocument/2006/relationships/viewProps" Target="viewProps.xml"/><Relationship Id="rId3" Type="http://schemas.openxmlformats.org/officeDocument/2006/relationships/commentAuthors" Target="commentAuthors.xml"/><Relationship Id="rId4" Type="http://schemas.openxmlformats.org/officeDocument/2006/relationships/tableStyles" Target="tableStyles.xml"/><Relationship Id="rId5" Type="http://schemas.openxmlformats.org/officeDocument/2006/relationships/slideMaster" Target="slideMasters/slideMaster1.xml"/><Relationship Id="rId6" Type="http://schemas.openxmlformats.org/officeDocument/2006/relationships/theme" Target="theme/theme1.xml"/><Relationship Id="rId7" Type="http://schemas.openxmlformats.org/officeDocument/2006/relationships/notesMaster" Target="notesMasters/notesMaster1.xml"/><Relationship Id="rId8" Type="http://schemas.openxmlformats.org/officeDocument/2006/relationships/slide" Target="slides/slide1.xml"/><Relationship Id="rId9" Type="http://schemas.openxmlformats.org/officeDocument/2006/relationships/slide" Target="slides/slide2.xml"/><Relationship Id="rId10" Type="http://schemas.openxmlformats.org/officeDocument/2006/relationships/slide" Target="slides/slide3.xml"/><Relationship Id="rId11" Type="http://schemas.openxmlformats.org/officeDocument/2006/relationships/slide" Target="slides/slide4.xml"/><Relationship Id="rId12" Type="http://schemas.openxmlformats.org/officeDocument/2006/relationships/slide" Target="slides/slide5.xml"/><Relationship Id="rId13" Type="http://schemas.openxmlformats.org/officeDocument/2006/relationships/slide" Target="slides/slide6.xml"/><Relationship Id="rId14" Type="http://schemas.openxmlformats.org/officeDocument/2006/relationships/slide" Target="slides/slide7.xml"/><Relationship Id="rId15" Type="http://schemas.openxmlformats.org/officeDocument/2006/relationships/slide" Target="slides/slide8.xml"/><Relationship Id="rId16" Type="http://schemas.openxmlformats.org/officeDocument/2006/relationships/slide" Target="slides/slide9.xml"/><Relationship Id="rId17" Type="http://schemas.openxmlformats.org/officeDocument/2006/relationships/slide" Target="slides/slide10.xml"/><Relationship Id="rId18" Type="http://schemas.openxmlformats.org/officeDocument/2006/relationships/slide" Target="slides/slide11.xml"/><Relationship Id="rId19" Type="http://schemas.openxmlformats.org/officeDocument/2006/relationships/slide" Target="slides/slide12.xml"/><Relationship Id="rId20" Type="http://schemas.openxmlformats.org/officeDocument/2006/relationships/slide" Target="slides/slide13.xml"/><Relationship Id="rId21" Type="http://schemas.openxmlformats.org/officeDocument/2006/relationships/slide" Target="slides/slide14.xml"/><Relationship Id="rId22" Type="http://schemas.openxmlformats.org/officeDocument/2006/relationships/slide" Target="slides/slide15.xml"/><Relationship Id="rId23" Type="http://schemas.openxmlformats.org/officeDocument/2006/relationships/slide" Target="slides/slide16.xml"/><Relationship Id="rId24" Type="http://schemas.openxmlformats.org/officeDocument/2006/relationships/slide" Target="slides/slide17.xml"/><Relationship Id="rId25" Type="http://schemas.openxmlformats.org/officeDocument/2006/relationships/slide" Target="slides/slide18.xml"/><Relationship Id="rId26" Type="http://schemas.openxmlformats.org/officeDocument/2006/relationships/slide" Target="slides/slide19.xml"/><Relationship Id="rId27" Type="http://schemas.openxmlformats.org/officeDocument/2006/relationships/slide" Target="slides/slide20.xml"/><Relationship Id="rId28" Type="http://schemas.openxmlformats.org/officeDocument/2006/relationships/slide" Target="slides/slide21.xml"/><Relationship Id="rId29" Type="http://schemas.openxmlformats.org/officeDocument/2006/relationships/slide" Target="slides/slide22.xml"/><Relationship Id="rId30" Type="http://schemas.openxmlformats.org/officeDocument/2006/relationships/slide" Target="slides/slide23.xml"/></Relationships>

</file>

<file path=ppt/notesMasters/_rels/notesMaster1.xml.rels><?xml version="1.0" encoding="UTF-8"?>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cSld>
    <p:spTree>
      <p:nvGrpSpPr>
        <p:cNvPr id="1" name=""/>
        <p:cNvGrpSpPr/>
        <p:nvPr/>
      </p:nvGrpSpPr>
      <p:grpSpPr>
        <a:xfrm>
          <a:off x="0" y="0"/>
          <a:ext cx="0" cy="0"/>
          <a:chOff x="0" y="0"/>
          <a:chExt cx="0" cy="0"/>
        </a:xfrm>
      </p:grpSpPr>
      <p:sp>
        <p:nvSpPr>
          <p:cNvPr id="156" name="Shape 156"/>
          <p:cNvSpPr/>
          <p:nvPr>
            <p:ph type="sldImg"/>
          </p:nvPr>
        </p:nvSpPr>
        <p:spPr>
          <a:xfrm>
            <a:off x="1143000" y="685800"/>
            <a:ext cx="4572000" cy="3429000"/>
          </a:xfrm>
          <a:prstGeom prst="rect">
            <a:avLst/>
          </a:prstGeom>
        </p:spPr>
        <p:txBody>
          <a:bodyPr/>
          <a:lstStyle/>
          <a:p>
            <a:pPr/>
          </a:p>
        </p:txBody>
      </p:sp>
      <p:sp>
        <p:nvSpPr>
          <p:cNvPr id="157" name="Shape 157"/>
          <p:cNvSpPr/>
          <p:nvPr>
            <p:ph type="body" sz="quarter" idx="1"/>
          </p:nvPr>
        </p:nvSpPr>
        <p:spPr>
          <a:xfrm>
            <a:off x="914400" y="4343400"/>
            <a:ext cx="5029200" cy="4114800"/>
          </a:xfrm>
          <a:prstGeom prst="rect">
            <a:avLst/>
          </a:prstGeom>
        </p:spPr>
        <p:txBody>
          <a:bodyPr/>
          <a:lstStyle/>
          <a:p>
            <a:pPr/>
          </a:p>
        </p:txBody>
      </p:sp>
    </p:spTree>
  </p:cSld>
  <p:clrMap bg1="lt1" tx1="dk1" bg2="lt2" tx2="dk2" accent1="accent1" accent2="accent2" accent3="accent3" accent4="accent4" accent5="accent5" accent6="accent6" hlink="hlink" folHlink="folHlink"/>
  <p:notesStyle>
    <a:lvl1pPr defTabSz="457200" latinLnBrk="0">
      <a:lnSpc>
        <a:spcPct val="117999"/>
      </a:lnSpc>
      <a:defRPr sz="2200">
        <a:latin typeface="Helvetica Neue"/>
        <a:ea typeface="Helvetica Neue"/>
        <a:cs typeface="Helvetica Neue"/>
        <a:sym typeface="Helvetica Neue"/>
      </a:defRPr>
    </a:lvl1pPr>
    <a:lvl2pPr indent="228600" defTabSz="457200" latinLnBrk="0">
      <a:lnSpc>
        <a:spcPct val="117999"/>
      </a:lnSpc>
      <a:defRPr sz="2200">
        <a:latin typeface="Helvetica Neue"/>
        <a:ea typeface="Helvetica Neue"/>
        <a:cs typeface="Helvetica Neue"/>
        <a:sym typeface="Helvetica Neue"/>
      </a:defRPr>
    </a:lvl2pPr>
    <a:lvl3pPr indent="457200" defTabSz="457200" latinLnBrk="0">
      <a:lnSpc>
        <a:spcPct val="117999"/>
      </a:lnSpc>
      <a:defRPr sz="2200">
        <a:latin typeface="Helvetica Neue"/>
        <a:ea typeface="Helvetica Neue"/>
        <a:cs typeface="Helvetica Neue"/>
        <a:sym typeface="Helvetica Neue"/>
      </a:defRPr>
    </a:lvl3pPr>
    <a:lvl4pPr indent="685800" defTabSz="457200" latinLnBrk="0">
      <a:lnSpc>
        <a:spcPct val="117999"/>
      </a:lnSpc>
      <a:defRPr sz="2200">
        <a:latin typeface="Helvetica Neue"/>
        <a:ea typeface="Helvetica Neue"/>
        <a:cs typeface="Helvetica Neue"/>
        <a:sym typeface="Helvetica Neue"/>
      </a:defRPr>
    </a:lvl4pPr>
    <a:lvl5pPr indent="914400" defTabSz="457200" latinLnBrk="0">
      <a:lnSpc>
        <a:spcPct val="117999"/>
      </a:lnSpc>
      <a:defRPr sz="2200">
        <a:latin typeface="Helvetica Neue"/>
        <a:ea typeface="Helvetica Neue"/>
        <a:cs typeface="Helvetica Neue"/>
        <a:sym typeface="Helvetica Neue"/>
      </a:defRPr>
    </a:lvl5pPr>
    <a:lvl6pPr indent="1143000" defTabSz="457200" latinLnBrk="0">
      <a:lnSpc>
        <a:spcPct val="117999"/>
      </a:lnSpc>
      <a:defRPr sz="2200">
        <a:latin typeface="Helvetica Neue"/>
        <a:ea typeface="Helvetica Neue"/>
        <a:cs typeface="Helvetica Neue"/>
        <a:sym typeface="Helvetica Neue"/>
      </a:defRPr>
    </a:lvl6pPr>
    <a:lvl7pPr indent="1371600" defTabSz="457200" latinLnBrk="0">
      <a:lnSpc>
        <a:spcPct val="117999"/>
      </a:lnSpc>
      <a:defRPr sz="2200">
        <a:latin typeface="Helvetica Neue"/>
        <a:ea typeface="Helvetica Neue"/>
        <a:cs typeface="Helvetica Neue"/>
        <a:sym typeface="Helvetica Neue"/>
      </a:defRPr>
    </a:lvl7pPr>
    <a:lvl8pPr indent="1600200" defTabSz="457200" latinLnBrk="0">
      <a:lnSpc>
        <a:spcPct val="117999"/>
      </a:lnSpc>
      <a:defRPr sz="2200">
        <a:latin typeface="Helvetica Neue"/>
        <a:ea typeface="Helvetica Neue"/>
        <a:cs typeface="Helvetica Neue"/>
        <a:sym typeface="Helvetica Neue"/>
      </a:defRPr>
    </a:lvl8pPr>
    <a:lvl9pPr indent="1828800" defTabSz="457200" latinLnBrk="0">
      <a:lnSpc>
        <a:spcPct val="117999"/>
      </a:lnSpc>
      <a:defRPr sz="2200">
        <a:latin typeface="Helvetica Neue"/>
        <a:ea typeface="Helvetica Neue"/>
        <a:cs typeface="Helvetica Neue"/>
        <a:sym typeface="Helvetica Neue"/>
      </a:defRPr>
    </a:lvl9pPr>
  </p:notesStyle>
</p:notesMaster>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eg"/></Relationships>

</file>

<file path=ppt/slideLayouts/_rels/slideLayout10.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itle" showMasterSp="0" showMasterPhAnim="1">
  <p:cSld name="Título">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13" name="Línea"/>
          <p:cNvSpPr/>
          <p:nvPr/>
        </p:nvSpPr>
        <p:spPr>
          <a:xfrm>
            <a:off x="952500" y="9245600"/>
            <a:ext cx="22498974" cy="0"/>
          </a:xfrm>
          <a:prstGeom prst="line">
            <a:avLst/>
          </a:prstGeom>
          <a:ln w="12700">
            <a:solidFill>
              <a:srgbClr val="444444">
                <a:alpha val="30000"/>
              </a:srgbClr>
            </a:solidFill>
            <a:miter lim="400000"/>
          </a:ln>
        </p:spPr>
        <p:txBody>
          <a:bodyPr lIns="50800" tIns="50800" rIns="50800" bIns="50800" anchor="ctr"/>
          <a:lstStyle/>
          <a:p>
            <a:pPr defTabSz="457200">
              <a:spcBef>
                <a:spcPts val="0"/>
              </a:spcBef>
              <a:defRPr sz="1200">
                <a:solidFill>
                  <a:srgbClr val="000000"/>
                </a:solidFill>
                <a:latin typeface="Helvetica"/>
                <a:ea typeface="Helvetica"/>
                <a:cs typeface="Helvetica"/>
                <a:sym typeface="Helvetica"/>
              </a:defRPr>
            </a:pPr>
          </a:p>
        </p:txBody>
      </p:sp>
      <p:sp>
        <p:nvSpPr>
          <p:cNvPr id="14" name="Línea"/>
          <p:cNvSpPr/>
          <p:nvPr/>
        </p:nvSpPr>
        <p:spPr>
          <a:xfrm>
            <a:off x="952500" y="5765800"/>
            <a:ext cx="22500035" cy="0"/>
          </a:xfrm>
          <a:prstGeom prst="line">
            <a:avLst/>
          </a:prstGeom>
          <a:ln w="12700">
            <a:solidFill>
              <a:srgbClr val="444444">
                <a:alpha val="30000"/>
              </a:srgbClr>
            </a:solidFill>
            <a:miter lim="400000"/>
          </a:ln>
        </p:spPr>
        <p:txBody>
          <a:bodyPr lIns="50800" tIns="50800" rIns="50800" bIns="50800" anchor="ctr"/>
          <a:lstStyle/>
          <a:p>
            <a:pPr defTabSz="457200">
              <a:spcBef>
                <a:spcPts val="0"/>
              </a:spcBef>
              <a:defRPr sz="1200">
                <a:solidFill>
                  <a:srgbClr val="000000"/>
                </a:solidFill>
                <a:latin typeface="Helvetica"/>
                <a:ea typeface="Helvetica"/>
                <a:cs typeface="Helvetica"/>
                <a:sym typeface="Helvetica"/>
              </a:defRPr>
            </a:pPr>
          </a:p>
        </p:txBody>
      </p:sp>
      <p:sp>
        <p:nvSpPr>
          <p:cNvPr id="15" name="Línea"/>
          <p:cNvSpPr/>
          <p:nvPr/>
        </p:nvSpPr>
        <p:spPr>
          <a:xfrm flipV="1">
            <a:off x="14989317" y="6339647"/>
            <a:ext cx="1" cy="2310129"/>
          </a:xfrm>
          <a:prstGeom prst="line">
            <a:avLst/>
          </a:prstGeom>
          <a:ln w="12700">
            <a:solidFill>
              <a:srgbClr val="444444">
                <a:alpha val="30000"/>
              </a:srgbClr>
            </a:solidFill>
            <a:miter lim="400000"/>
          </a:ln>
        </p:spPr>
        <p:txBody>
          <a:bodyPr lIns="50800" tIns="50800" rIns="50800" bIns="50800" anchor="ctr"/>
          <a:lstStyle/>
          <a:p>
            <a:pPr defTabSz="457200">
              <a:spcBef>
                <a:spcPts val="0"/>
              </a:spcBef>
              <a:defRPr sz="1200">
                <a:solidFill>
                  <a:srgbClr val="000000"/>
                </a:solidFill>
                <a:latin typeface="Helvetica"/>
                <a:ea typeface="Helvetica"/>
                <a:cs typeface="Helvetica"/>
                <a:sym typeface="Helvetica"/>
              </a:defRPr>
            </a:pPr>
          </a:p>
        </p:txBody>
      </p:sp>
      <p:sp>
        <p:nvSpPr>
          <p:cNvPr id="16" name="Lorem Ipsum Dolor"/>
          <p:cNvSpPr txBox="1"/>
          <p:nvPr>
            <p:ph type="body" sz="quarter" idx="21"/>
          </p:nvPr>
        </p:nvSpPr>
        <p:spPr>
          <a:xfrm>
            <a:off x="952500" y="4965700"/>
            <a:ext cx="13500100" cy="635000"/>
          </a:xfrm>
          <a:prstGeom prst="rect">
            <a:avLst/>
          </a:prstGeom>
        </p:spPr>
        <p:txBody>
          <a:bodyPr>
            <a:spAutoFit/>
          </a:bodyPr>
          <a:lstStyle>
            <a:lvl1pPr marL="0" indent="0">
              <a:lnSpc>
                <a:spcPct val="110000"/>
              </a:lnSpc>
              <a:spcBef>
                <a:spcPts val="0"/>
              </a:spcBef>
              <a:buClrTx/>
              <a:buSzTx/>
              <a:buFontTx/>
              <a:buNone/>
              <a:defRPr i="1" sz="3200"/>
            </a:lvl1pPr>
          </a:lstStyle>
          <a:p>
            <a:pPr/>
            <a:r>
              <a:t>Lorem Ipsum Dolor</a:t>
            </a:r>
          </a:p>
        </p:txBody>
      </p:sp>
      <p:sp>
        <p:nvSpPr>
          <p:cNvPr id="17" name="Texto del título"/>
          <p:cNvSpPr txBox="1"/>
          <p:nvPr>
            <p:ph type="title"/>
          </p:nvPr>
        </p:nvSpPr>
        <p:spPr>
          <a:xfrm>
            <a:off x="952500" y="5829300"/>
            <a:ext cx="13500100" cy="3340100"/>
          </a:xfrm>
          <a:prstGeom prst="rect">
            <a:avLst/>
          </a:prstGeom>
        </p:spPr>
        <p:txBody>
          <a:bodyPr/>
          <a:lstStyle>
            <a:lvl1pPr algn="l"/>
          </a:lstStyle>
          <a:p>
            <a:pPr/>
            <a:r>
              <a:t>Texto del título</a:t>
            </a:r>
          </a:p>
        </p:txBody>
      </p:sp>
      <p:sp>
        <p:nvSpPr>
          <p:cNvPr id="18" name="Nivel de texto 1…"/>
          <p:cNvSpPr txBox="1"/>
          <p:nvPr>
            <p:ph type="body" sz="quarter" idx="1"/>
          </p:nvPr>
        </p:nvSpPr>
        <p:spPr>
          <a:xfrm>
            <a:off x="15532100" y="5829300"/>
            <a:ext cx="7950200" cy="3340100"/>
          </a:xfrm>
          <a:prstGeom prst="rect">
            <a:avLst/>
          </a:prstGeom>
        </p:spPr>
        <p:txBody>
          <a:bodyPr/>
          <a:lstStyle>
            <a:lvl1pPr marL="0" indent="0">
              <a:spcBef>
                <a:spcPts val="0"/>
              </a:spcBef>
              <a:buClrTx/>
              <a:buSzTx/>
              <a:buFontTx/>
              <a:buNone/>
              <a:defRPr sz="3200"/>
            </a:lvl1pPr>
            <a:lvl2pPr marL="0" indent="0">
              <a:spcBef>
                <a:spcPts val="0"/>
              </a:spcBef>
              <a:buClrTx/>
              <a:buSzTx/>
              <a:buFontTx/>
              <a:buNone/>
              <a:defRPr sz="3200"/>
            </a:lvl2pPr>
            <a:lvl3pPr marL="0" indent="0">
              <a:spcBef>
                <a:spcPts val="0"/>
              </a:spcBef>
              <a:buClrTx/>
              <a:buSzTx/>
              <a:buFontTx/>
              <a:buNone/>
              <a:defRPr sz="3200"/>
            </a:lvl3pPr>
            <a:lvl4pPr marL="0" indent="0">
              <a:spcBef>
                <a:spcPts val="0"/>
              </a:spcBef>
              <a:buClrTx/>
              <a:buSzTx/>
              <a:buFontTx/>
              <a:buNone/>
              <a:defRPr sz="3200"/>
            </a:lvl4pPr>
            <a:lvl5pPr marL="0" indent="0">
              <a:spcBef>
                <a:spcPts val="0"/>
              </a:spcBef>
              <a:buClrTx/>
              <a:buSzTx/>
              <a:buFontTx/>
              <a:buNone/>
              <a:defRPr sz="3200"/>
            </a:lvl5pPr>
          </a:lstStyle>
          <a:p>
            <a:pPr/>
            <a:r>
              <a:t>Nivel de texto 1</a:t>
            </a:r>
          </a:p>
          <a:p>
            <a:pPr lvl="1"/>
            <a:r>
              <a:t>Nivel de texto 2</a:t>
            </a:r>
          </a:p>
          <a:p>
            <a:pPr lvl="2"/>
            <a:r>
              <a:t>Nivel de texto 3</a:t>
            </a:r>
          </a:p>
          <a:p>
            <a:pPr lvl="3"/>
            <a:r>
              <a:t>Nivel de texto 4</a:t>
            </a:r>
          </a:p>
          <a:p>
            <a:pPr lvl="4"/>
            <a:r>
              <a:t>Nivel de texto 5</a:t>
            </a:r>
          </a:p>
        </p:txBody>
      </p:sp>
      <p:sp>
        <p:nvSpPr>
          <p:cNvPr id="19" name="Número de diapositiva"/>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0.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0" showMasterPhAnim="1">
  <p:cSld name="Viñetas">
    <p:spTree>
      <p:nvGrpSpPr>
        <p:cNvPr id="1" name=""/>
        <p:cNvGrpSpPr/>
        <p:nvPr/>
      </p:nvGrpSpPr>
      <p:grpSpPr>
        <a:xfrm>
          <a:off x="0" y="0"/>
          <a:ext cx="0" cy="0"/>
          <a:chOff x="0" y="0"/>
          <a:chExt cx="0" cy="0"/>
        </a:xfrm>
      </p:grpSpPr>
      <p:sp>
        <p:nvSpPr>
          <p:cNvPr id="115" name="Nivel de texto 1…"/>
          <p:cNvSpPr txBox="1"/>
          <p:nvPr>
            <p:ph type="body" idx="1"/>
          </p:nvPr>
        </p:nvSpPr>
        <p:spPr>
          <a:xfrm>
            <a:off x="952500" y="1778000"/>
            <a:ext cx="22479000" cy="10147300"/>
          </a:xfrm>
          <a:prstGeom prst="rect">
            <a:avLst/>
          </a:prstGeom>
        </p:spPr>
        <p:txBody>
          <a:bodyPr/>
          <a:lstStyle/>
          <a:p>
            <a:pPr/>
            <a:r>
              <a:t>Nivel de texto 1</a:t>
            </a:r>
          </a:p>
          <a:p>
            <a:pPr lvl="1"/>
            <a:r>
              <a:t>Nivel de texto 2</a:t>
            </a:r>
          </a:p>
          <a:p>
            <a:pPr lvl="2"/>
            <a:r>
              <a:t>Nivel de texto 3</a:t>
            </a:r>
          </a:p>
          <a:p>
            <a:pPr lvl="3"/>
            <a:r>
              <a:t>Nivel de texto 4</a:t>
            </a:r>
          </a:p>
          <a:p>
            <a:pPr lvl="4"/>
            <a:r>
              <a:t>Nivel de texto 5</a:t>
            </a:r>
          </a:p>
        </p:txBody>
      </p:sp>
      <p:sp>
        <p:nvSpPr>
          <p:cNvPr id="116" name="Número de diapositiva"/>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1.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0" showMasterPhAnim="1">
  <p:cSld name="3 fotos">
    <p:spTree>
      <p:nvGrpSpPr>
        <p:cNvPr id="1" name=""/>
        <p:cNvGrpSpPr/>
        <p:nvPr/>
      </p:nvGrpSpPr>
      <p:grpSpPr>
        <a:xfrm>
          <a:off x="0" y="0"/>
          <a:ext cx="0" cy="0"/>
          <a:chOff x="0" y="0"/>
          <a:chExt cx="0" cy="0"/>
        </a:xfrm>
      </p:grpSpPr>
      <p:sp>
        <p:nvSpPr>
          <p:cNvPr id="123" name="Foto en blanco y negro de los cables en suspensión de un puente con nubes al fondo"/>
          <p:cNvSpPr/>
          <p:nvPr>
            <p:ph type="pic" sz="half" idx="21"/>
          </p:nvPr>
        </p:nvSpPr>
        <p:spPr>
          <a:xfrm>
            <a:off x="12232231" y="6024722"/>
            <a:ext cx="11497993" cy="8088517"/>
          </a:xfrm>
          <a:prstGeom prst="rect">
            <a:avLst/>
          </a:prstGeom>
          <a:ln w="9525">
            <a:round/>
          </a:ln>
        </p:spPr>
        <p:txBody>
          <a:bodyPr lIns="91439" tIns="45719" rIns="91439" bIns="45719" anchor="t">
            <a:noAutofit/>
          </a:bodyPr>
          <a:lstStyle/>
          <a:p>
            <a:pPr/>
          </a:p>
        </p:txBody>
      </p:sp>
      <p:sp>
        <p:nvSpPr>
          <p:cNvPr id="124" name="Foto en blanco y negro del puente de Zelanda en los Países Bajos"/>
          <p:cNvSpPr/>
          <p:nvPr>
            <p:ph type="pic" sz="half" idx="22"/>
          </p:nvPr>
        </p:nvSpPr>
        <p:spPr>
          <a:xfrm>
            <a:off x="12349986" y="635000"/>
            <a:ext cx="11226801" cy="6807200"/>
          </a:xfrm>
          <a:prstGeom prst="rect">
            <a:avLst/>
          </a:prstGeom>
          <a:ln w="9525">
            <a:round/>
          </a:ln>
        </p:spPr>
        <p:txBody>
          <a:bodyPr lIns="91439" tIns="45719" rIns="91439" bIns="45719" anchor="t">
            <a:noAutofit/>
          </a:bodyPr>
          <a:lstStyle/>
          <a:p>
            <a:pPr/>
          </a:p>
        </p:txBody>
      </p:sp>
      <p:sp>
        <p:nvSpPr>
          <p:cNvPr id="125" name="Foto en blanco y negro de la parte inferior de un puente que cruza un río con el cielo al fondo "/>
          <p:cNvSpPr/>
          <p:nvPr>
            <p:ph type="pic" idx="23"/>
          </p:nvPr>
        </p:nvSpPr>
        <p:spPr>
          <a:xfrm>
            <a:off x="730989" y="-2438400"/>
            <a:ext cx="11050413" cy="16192500"/>
          </a:xfrm>
          <a:prstGeom prst="rect">
            <a:avLst/>
          </a:prstGeom>
          <a:ln w="9525">
            <a:round/>
          </a:ln>
        </p:spPr>
        <p:txBody>
          <a:bodyPr lIns="91439" tIns="45719" rIns="91439" bIns="45719" anchor="t">
            <a:noAutofit/>
          </a:bodyPr>
          <a:lstStyle/>
          <a:p>
            <a:pPr/>
          </a:p>
        </p:txBody>
      </p:sp>
      <p:sp>
        <p:nvSpPr>
          <p:cNvPr id="126" name="Número de diapositiva"/>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2.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0" showMasterPhAnim="1">
  <p:cSld name="Cita">
    <p:spTree>
      <p:nvGrpSpPr>
        <p:cNvPr id="1" name=""/>
        <p:cNvGrpSpPr/>
        <p:nvPr/>
      </p:nvGrpSpPr>
      <p:grpSpPr>
        <a:xfrm>
          <a:off x="0" y="0"/>
          <a:ext cx="0" cy="0"/>
          <a:chOff x="0" y="0"/>
          <a:chExt cx="0" cy="0"/>
        </a:xfrm>
      </p:grpSpPr>
      <p:sp>
        <p:nvSpPr>
          <p:cNvPr id="133" name="– Juan López"/>
          <p:cNvSpPr txBox="1"/>
          <p:nvPr>
            <p:ph type="body" sz="quarter" idx="21"/>
          </p:nvPr>
        </p:nvSpPr>
        <p:spPr>
          <a:xfrm>
            <a:off x="990600" y="8420100"/>
            <a:ext cx="22390100" cy="812800"/>
          </a:xfrm>
          <a:prstGeom prst="rect">
            <a:avLst/>
          </a:prstGeom>
        </p:spPr>
        <p:txBody>
          <a:bodyPr anchor="t">
            <a:spAutoFit/>
          </a:bodyPr>
          <a:lstStyle>
            <a:lvl1pPr marL="0" indent="0" algn="ctr">
              <a:spcBef>
                <a:spcPts val="1700"/>
              </a:spcBef>
              <a:buClrTx/>
              <a:buSzTx/>
              <a:buFontTx/>
              <a:buNone/>
              <a:defRPr i="1" sz="4200"/>
            </a:lvl1pPr>
          </a:lstStyle>
          <a:p>
            <a:pPr/>
            <a:r>
              <a:t>– Juan López</a:t>
            </a:r>
          </a:p>
        </p:txBody>
      </p:sp>
      <p:sp>
        <p:nvSpPr>
          <p:cNvPr id="134" name="“Escribe una cita aquí”"/>
          <p:cNvSpPr txBox="1"/>
          <p:nvPr>
            <p:ph type="body" sz="quarter" idx="22"/>
          </p:nvPr>
        </p:nvSpPr>
        <p:spPr>
          <a:xfrm>
            <a:off x="2374900" y="6000750"/>
            <a:ext cx="19621500" cy="939800"/>
          </a:xfrm>
          <a:prstGeom prst="rect">
            <a:avLst/>
          </a:prstGeom>
        </p:spPr>
        <p:txBody>
          <a:bodyPr>
            <a:spAutoFit/>
          </a:bodyPr>
          <a:lstStyle>
            <a:lvl1pPr marL="0" indent="0" algn="ctr">
              <a:spcBef>
                <a:spcPts val="0"/>
              </a:spcBef>
              <a:buClrTx/>
              <a:buSzTx/>
              <a:buFontTx/>
              <a:buNone/>
            </a:lvl1pPr>
          </a:lstStyle>
          <a:p>
            <a:pPr/>
            <a:r>
              <a:t>“Escribe una cita aquí”</a:t>
            </a:r>
          </a:p>
        </p:txBody>
      </p:sp>
      <p:sp>
        <p:nvSpPr>
          <p:cNvPr id="135" name="Número de diapositiva"/>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3.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0" showMasterPhAnim="1">
  <p:cSld name="Foto">
    <p:spTree>
      <p:nvGrpSpPr>
        <p:cNvPr id="1" name=""/>
        <p:cNvGrpSpPr/>
        <p:nvPr/>
      </p:nvGrpSpPr>
      <p:grpSpPr>
        <a:xfrm>
          <a:off x="0" y="0"/>
          <a:ext cx="0" cy="0"/>
          <a:chOff x="0" y="0"/>
          <a:chExt cx="0" cy="0"/>
        </a:xfrm>
      </p:grpSpPr>
      <p:sp>
        <p:nvSpPr>
          <p:cNvPr id="142" name="Foto en blanco y negro de los cables en suspensión de un puente con nubes al fondo"/>
          <p:cNvSpPr/>
          <p:nvPr>
            <p:ph type="pic" idx="21"/>
          </p:nvPr>
        </p:nvSpPr>
        <p:spPr>
          <a:xfrm>
            <a:off x="0" y="-2654300"/>
            <a:ext cx="24384000" cy="17153467"/>
          </a:xfrm>
          <a:prstGeom prst="rect">
            <a:avLst/>
          </a:prstGeom>
        </p:spPr>
        <p:txBody>
          <a:bodyPr lIns="91439" tIns="45719" rIns="91439" bIns="45719" anchor="t">
            <a:noAutofit/>
          </a:bodyPr>
          <a:lstStyle/>
          <a:p>
            <a:pPr/>
          </a:p>
        </p:txBody>
      </p:sp>
      <p:sp>
        <p:nvSpPr>
          <p:cNvPr id="143" name="Número de diapositiva"/>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4.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0" showMasterPhAnim="1">
  <p:cSld name="En blanco">
    <p:spTree>
      <p:nvGrpSpPr>
        <p:cNvPr id="1" name=""/>
        <p:cNvGrpSpPr/>
        <p:nvPr/>
      </p:nvGrpSpPr>
      <p:grpSpPr>
        <a:xfrm>
          <a:off x="0" y="0"/>
          <a:ext cx="0" cy="0"/>
          <a:chOff x="0" y="0"/>
          <a:chExt cx="0" cy="0"/>
        </a:xfrm>
      </p:grpSpPr>
      <p:sp>
        <p:nvSpPr>
          <p:cNvPr id="150" name="Número de diapositiva"/>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2.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0" showMasterPhAnim="1">
  <p:cSld name="Foto (horizontal)">
    <p:spTree>
      <p:nvGrpSpPr>
        <p:cNvPr id="1" name=""/>
        <p:cNvGrpSpPr/>
        <p:nvPr/>
      </p:nvGrpSpPr>
      <p:grpSpPr>
        <a:xfrm>
          <a:off x="0" y="0"/>
          <a:ext cx="0" cy="0"/>
          <a:chOff x="0" y="0"/>
          <a:chExt cx="0" cy="0"/>
        </a:xfrm>
      </p:grpSpPr>
      <p:sp>
        <p:nvSpPr>
          <p:cNvPr id="26" name="Línea"/>
          <p:cNvSpPr/>
          <p:nvPr/>
        </p:nvSpPr>
        <p:spPr>
          <a:xfrm flipV="1">
            <a:off x="14989317" y="9919062"/>
            <a:ext cx="1" cy="2310130"/>
          </a:xfrm>
          <a:prstGeom prst="line">
            <a:avLst/>
          </a:prstGeom>
          <a:ln w="12700">
            <a:solidFill>
              <a:srgbClr val="444444">
                <a:alpha val="30000"/>
              </a:srgbClr>
            </a:solidFill>
            <a:miter lim="400000"/>
          </a:ln>
        </p:spPr>
        <p:txBody>
          <a:bodyPr lIns="50800" tIns="50800" rIns="50800" bIns="50800" anchor="ctr"/>
          <a:lstStyle/>
          <a:p>
            <a:pPr defTabSz="457200">
              <a:spcBef>
                <a:spcPts val="0"/>
              </a:spcBef>
              <a:defRPr sz="1200">
                <a:solidFill>
                  <a:srgbClr val="000000"/>
                </a:solidFill>
                <a:latin typeface="Helvetica"/>
                <a:ea typeface="Helvetica"/>
                <a:cs typeface="Helvetica"/>
                <a:sym typeface="Helvetica"/>
              </a:defRPr>
            </a:pPr>
          </a:p>
        </p:txBody>
      </p:sp>
      <p:sp>
        <p:nvSpPr>
          <p:cNvPr id="27" name="Línea"/>
          <p:cNvSpPr/>
          <p:nvPr/>
        </p:nvSpPr>
        <p:spPr>
          <a:xfrm>
            <a:off x="952500" y="12801600"/>
            <a:ext cx="22498974" cy="0"/>
          </a:xfrm>
          <a:prstGeom prst="line">
            <a:avLst/>
          </a:prstGeom>
          <a:ln w="12700">
            <a:solidFill>
              <a:srgbClr val="444444">
                <a:alpha val="30000"/>
              </a:srgbClr>
            </a:solidFill>
            <a:miter lim="400000"/>
          </a:ln>
        </p:spPr>
        <p:txBody>
          <a:bodyPr lIns="50800" tIns="50800" rIns="50800" bIns="50800" anchor="ctr"/>
          <a:lstStyle/>
          <a:p>
            <a:pPr defTabSz="457200">
              <a:spcBef>
                <a:spcPts val="0"/>
              </a:spcBef>
              <a:defRPr sz="1200">
                <a:solidFill>
                  <a:srgbClr val="000000"/>
                </a:solidFill>
                <a:latin typeface="Helvetica"/>
                <a:ea typeface="Helvetica"/>
                <a:cs typeface="Helvetica"/>
                <a:sym typeface="Helvetica"/>
              </a:defRPr>
            </a:pPr>
          </a:p>
        </p:txBody>
      </p:sp>
      <p:sp>
        <p:nvSpPr>
          <p:cNvPr id="28" name="Línea"/>
          <p:cNvSpPr/>
          <p:nvPr/>
        </p:nvSpPr>
        <p:spPr>
          <a:xfrm>
            <a:off x="952500" y="9321800"/>
            <a:ext cx="22500035" cy="0"/>
          </a:xfrm>
          <a:prstGeom prst="line">
            <a:avLst/>
          </a:prstGeom>
          <a:ln w="12700">
            <a:solidFill>
              <a:srgbClr val="444444">
                <a:alpha val="30000"/>
              </a:srgbClr>
            </a:solidFill>
            <a:miter lim="400000"/>
          </a:ln>
        </p:spPr>
        <p:txBody>
          <a:bodyPr lIns="50800" tIns="50800" rIns="50800" bIns="50800" anchor="ctr"/>
          <a:lstStyle/>
          <a:p>
            <a:pPr defTabSz="457200">
              <a:spcBef>
                <a:spcPts val="0"/>
              </a:spcBef>
              <a:defRPr sz="1200">
                <a:solidFill>
                  <a:srgbClr val="000000"/>
                </a:solidFill>
                <a:latin typeface="Helvetica"/>
                <a:ea typeface="Helvetica"/>
                <a:cs typeface="Helvetica"/>
                <a:sym typeface="Helvetica"/>
              </a:defRPr>
            </a:pPr>
          </a:p>
        </p:txBody>
      </p:sp>
      <p:sp>
        <p:nvSpPr>
          <p:cNvPr id="29" name="Línea"/>
          <p:cNvSpPr/>
          <p:nvPr/>
        </p:nvSpPr>
        <p:spPr>
          <a:xfrm flipV="1">
            <a:off x="14989317" y="9919062"/>
            <a:ext cx="1" cy="2310130"/>
          </a:xfrm>
          <a:prstGeom prst="line">
            <a:avLst/>
          </a:prstGeom>
          <a:ln w="12700">
            <a:solidFill>
              <a:srgbClr val="444444">
                <a:alpha val="30000"/>
              </a:srgbClr>
            </a:solidFill>
            <a:miter lim="400000"/>
          </a:ln>
        </p:spPr>
        <p:txBody>
          <a:bodyPr lIns="50800" tIns="50800" rIns="50800" bIns="50800" anchor="ctr"/>
          <a:lstStyle/>
          <a:p>
            <a:pPr defTabSz="457200">
              <a:spcBef>
                <a:spcPts val="0"/>
              </a:spcBef>
              <a:defRPr sz="1200">
                <a:solidFill>
                  <a:srgbClr val="000000"/>
                </a:solidFill>
                <a:latin typeface="Helvetica"/>
                <a:ea typeface="Helvetica"/>
                <a:cs typeface="Helvetica"/>
                <a:sym typeface="Helvetica"/>
              </a:defRPr>
            </a:pPr>
          </a:p>
        </p:txBody>
      </p:sp>
      <p:sp>
        <p:nvSpPr>
          <p:cNvPr id="30" name="Lorem Ipsum Dolor"/>
          <p:cNvSpPr txBox="1"/>
          <p:nvPr>
            <p:ph type="body" sz="quarter" idx="21"/>
          </p:nvPr>
        </p:nvSpPr>
        <p:spPr>
          <a:xfrm>
            <a:off x="952500" y="8610600"/>
            <a:ext cx="13500100" cy="635000"/>
          </a:xfrm>
          <a:prstGeom prst="rect">
            <a:avLst/>
          </a:prstGeom>
        </p:spPr>
        <p:txBody>
          <a:bodyPr>
            <a:spAutoFit/>
          </a:bodyPr>
          <a:lstStyle>
            <a:lvl1pPr marL="0" indent="0">
              <a:lnSpc>
                <a:spcPct val="110000"/>
              </a:lnSpc>
              <a:spcBef>
                <a:spcPts val="0"/>
              </a:spcBef>
              <a:buClrTx/>
              <a:buSzTx/>
              <a:buFontTx/>
              <a:buNone/>
              <a:defRPr i="1" sz="3200"/>
            </a:lvl1pPr>
          </a:lstStyle>
          <a:p>
            <a:pPr/>
            <a:r>
              <a:t>Lorem Ipsum Dolor</a:t>
            </a:r>
          </a:p>
        </p:txBody>
      </p:sp>
      <p:sp>
        <p:nvSpPr>
          <p:cNvPr id="31" name="Foto en blanco y negro del puente de Zelanda en los Países Bajos"/>
          <p:cNvSpPr/>
          <p:nvPr>
            <p:ph type="pic" idx="22"/>
          </p:nvPr>
        </p:nvSpPr>
        <p:spPr>
          <a:xfrm>
            <a:off x="952500" y="-1460500"/>
            <a:ext cx="22479000" cy="13893800"/>
          </a:xfrm>
          <a:prstGeom prst="rect">
            <a:avLst/>
          </a:prstGeom>
          <a:ln w="9525">
            <a:round/>
          </a:ln>
        </p:spPr>
        <p:txBody>
          <a:bodyPr lIns="91439" tIns="45719" rIns="91439" bIns="45719" anchor="t">
            <a:noAutofit/>
          </a:bodyPr>
          <a:lstStyle/>
          <a:p>
            <a:pPr/>
          </a:p>
        </p:txBody>
      </p:sp>
      <p:sp>
        <p:nvSpPr>
          <p:cNvPr id="32" name="Texto del título"/>
          <p:cNvSpPr txBox="1"/>
          <p:nvPr>
            <p:ph type="title"/>
          </p:nvPr>
        </p:nvSpPr>
        <p:spPr>
          <a:xfrm>
            <a:off x="952500" y="9398000"/>
            <a:ext cx="13500100" cy="3340100"/>
          </a:xfrm>
          <a:prstGeom prst="rect">
            <a:avLst/>
          </a:prstGeom>
        </p:spPr>
        <p:txBody>
          <a:bodyPr/>
          <a:lstStyle>
            <a:lvl1pPr algn="l"/>
          </a:lstStyle>
          <a:p>
            <a:pPr/>
            <a:r>
              <a:t>Texto del título</a:t>
            </a:r>
          </a:p>
        </p:txBody>
      </p:sp>
      <p:sp>
        <p:nvSpPr>
          <p:cNvPr id="33" name="Nivel de texto 1…"/>
          <p:cNvSpPr txBox="1"/>
          <p:nvPr>
            <p:ph type="body" sz="quarter" idx="1"/>
          </p:nvPr>
        </p:nvSpPr>
        <p:spPr>
          <a:xfrm>
            <a:off x="15532100" y="9398000"/>
            <a:ext cx="7950200" cy="3340100"/>
          </a:xfrm>
          <a:prstGeom prst="rect">
            <a:avLst/>
          </a:prstGeom>
        </p:spPr>
        <p:txBody>
          <a:bodyPr/>
          <a:lstStyle>
            <a:lvl1pPr marL="0" indent="0">
              <a:spcBef>
                <a:spcPts val="0"/>
              </a:spcBef>
              <a:buClrTx/>
              <a:buSzTx/>
              <a:buFontTx/>
              <a:buNone/>
              <a:defRPr sz="3200"/>
            </a:lvl1pPr>
            <a:lvl2pPr marL="0" indent="0">
              <a:spcBef>
                <a:spcPts val="0"/>
              </a:spcBef>
              <a:buClrTx/>
              <a:buSzTx/>
              <a:buFontTx/>
              <a:buNone/>
              <a:defRPr sz="3200"/>
            </a:lvl2pPr>
            <a:lvl3pPr marL="0" indent="0">
              <a:spcBef>
                <a:spcPts val="0"/>
              </a:spcBef>
              <a:buClrTx/>
              <a:buSzTx/>
              <a:buFontTx/>
              <a:buNone/>
              <a:defRPr sz="3200"/>
            </a:lvl3pPr>
            <a:lvl4pPr marL="0" indent="0">
              <a:spcBef>
                <a:spcPts val="0"/>
              </a:spcBef>
              <a:buClrTx/>
              <a:buSzTx/>
              <a:buFontTx/>
              <a:buNone/>
              <a:defRPr sz="3200"/>
            </a:lvl4pPr>
            <a:lvl5pPr marL="0" indent="0">
              <a:spcBef>
                <a:spcPts val="0"/>
              </a:spcBef>
              <a:buClrTx/>
              <a:buSzTx/>
              <a:buFontTx/>
              <a:buNone/>
              <a:defRPr sz="3200"/>
            </a:lvl5pPr>
          </a:lstStyle>
          <a:p>
            <a:pPr/>
            <a:r>
              <a:t>Nivel de texto 1</a:t>
            </a:r>
          </a:p>
          <a:p>
            <a:pPr lvl="1"/>
            <a:r>
              <a:t>Nivel de texto 2</a:t>
            </a:r>
          </a:p>
          <a:p>
            <a:pPr lvl="2"/>
            <a:r>
              <a:t>Nivel de texto 3</a:t>
            </a:r>
          </a:p>
          <a:p>
            <a:pPr lvl="3"/>
            <a:r>
              <a:t>Nivel de texto 4</a:t>
            </a:r>
          </a:p>
          <a:p>
            <a:pPr lvl="4"/>
            <a:r>
              <a:t>Nivel de texto 5</a:t>
            </a:r>
          </a:p>
        </p:txBody>
      </p:sp>
      <p:sp>
        <p:nvSpPr>
          <p:cNvPr id="34" name="Número de diapositiva"/>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3.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0" showMasterPhAnim="1">
  <p:cSld name="Título (centro)">
    <p:spTree>
      <p:nvGrpSpPr>
        <p:cNvPr id="1" name=""/>
        <p:cNvGrpSpPr/>
        <p:nvPr/>
      </p:nvGrpSpPr>
      <p:grpSpPr>
        <a:xfrm>
          <a:off x="0" y="0"/>
          <a:ext cx="0" cy="0"/>
          <a:chOff x="0" y="0"/>
          <a:chExt cx="0" cy="0"/>
        </a:xfrm>
      </p:grpSpPr>
      <p:sp>
        <p:nvSpPr>
          <p:cNvPr id="41" name="Texto del título"/>
          <p:cNvSpPr txBox="1"/>
          <p:nvPr>
            <p:ph type="title"/>
          </p:nvPr>
        </p:nvSpPr>
        <p:spPr>
          <a:xfrm>
            <a:off x="952500" y="5194300"/>
            <a:ext cx="22479000" cy="3340100"/>
          </a:xfrm>
          <a:prstGeom prst="rect">
            <a:avLst/>
          </a:prstGeom>
        </p:spPr>
        <p:txBody>
          <a:bodyPr/>
          <a:lstStyle/>
          <a:p>
            <a:pPr/>
            <a:r>
              <a:t>Texto del título</a:t>
            </a:r>
          </a:p>
        </p:txBody>
      </p:sp>
      <p:sp>
        <p:nvSpPr>
          <p:cNvPr id="42" name="Número de diapositiva"/>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4.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0" showMasterPhAnim="1">
  <p:cSld name="Foto (vertical)">
    <p:spTree>
      <p:nvGrpSpPr>
        <p:cNvPr id="1" name=""/>
        <p:cNvGrpSpPr/>
        <p:nvPr/>
      </p:nvGrpSpPr>
      <p:grpSpPr>
        <a:xfrm>
          <a:off x="0" y="0"/>
          <a:ext cx="0" cy="0"/>
          <a:chOff x="0" y="0"/>
          <a:chExt cx="0" cy="0"/>
        </a:xfrm>
      </p:grpSpPr>
      <p:sp>
        <p:nvSpPr>
          <p:cNvPr id="49" name="Línea"/>
          <p:cNvSpPr/>
          <p:nvPr/>
        </p:nvSpPr>
        <p:spPr>
          <a:xfrm>
            <a:off x="952500" y="6858000"/>
            <a:ext cx="10643200" cy="0"/>
          </a:xfrm>
          <a:prstGeom prst="line">
            <a:avLst/>
          </a:prstGeom>
          <a:ln w="12700">
            <a:solidFill>
              <a:srgbClr val="444444">
                <a:alpha val="30000"/>
              </a:srgbClr>
            </a:solidFill>
            <a:miter lim="400000"/>
          </a:ln>
        </p:spPr>
        <p:txBody>
          <a:bodyPr lIns="50800" tIns="50800" rIns="50800" bIns="50800" anchor="ctr"/>
          <a:lstStyle/>
          <a:p>
            <a:pPr defTabSz="457200">
              <a:spcBef>
                <a:spcPts val="0"/>
              </a:spcBef>
              <a:defRPr sz="1200">
                <a:solidFill>
                  <a:srgbClr val="000000"/>
                </a:solidFill>
                <a:latin typeface="Helvetica"/>
                <a:ea typeface="Helvetica"/>
                <a:cs typeface="Helvetica"/>
                <a:sym typeface="Helvetica"/>
              </a:defRPr>
            </a:pPr>
          </a:p>
        </p:txBody>
      </p:sp>
      <p:sp>
        <p:nvSpPr>
          <p:cNvPr id="50" name="Línea"/>
          <p:cNvSpPr/>
          <p:nvPr/>
        </p:nvSpPr>
        <p:spPr>
          <a:xfrm>
            <a:off x="952500" y="3898900"/>
            <a:ext cx="10643093" cy="0"/>
          </a:xfrm>
          <a:prstGeom prst="line">
            <a:avLst/>
          </a:prstGeom>
          <a:ln w="12700">
            <a:solidFill>
              <a:srgbClr val="444444">
                <a:alpha val="30000"/>
              </a:srgbClr>
            </a:solidFill>
            <a:miter lim="400000"/>
          </a:ln>
        </p:spPr>
        <p:txBody>
          <a:bodyPr lIns="50800" tIns="50800" rIns="50800" bIns="50800" anchor="ctr"/>
          <a:lstStyle/>
          <a:p>
            <a:pPr defTabSz="457200">
              <a:spcBef>
                <a:spcPts val="0"/>
              </a:spcBef>
              <a:defRPr sz="1200">
                <a:solidFill>
                  <a:srgbClr val="000000"/>
                </a:solidFill>
                <a:latin typeface="Helvetica"/>
                <a:ea typeface="Helvetica"/>
                <a:cs typeface="Helvetica"/>
                <a:sym typeface="Helvetica"/>
              </a:defRPr>
            </a:pPr>
          </a:p>
        </p:txBody>
      </p:sp>
      <p:sp>
        <p:nvSpPr>
          <p:cNvPr id="51" name="Lorem Ipsum Dolor"/>
          <p:cNvSpPr txBox="1"/>
          <p:nvPr>
            <p:ph type="body" sz="quarter" idx="21"/>
          </p:nvPr>
        </p:nvSpPr>
        <p:spPr>
          <a:xfrm>
            <a:off x="952500" y="3124200"/>
            <a:ext cx="10642600" cy="635000"/>
          </a:xfrm>
          <a:prstGeom prst="rect">
            <a:avLst/>
          </a:prstGeom>
        </p:spPr>
        <p:txBody>
          <a:bodyPr anchor="b">
            <a:spAutoFit/>
          </a:bodyPr>
          <a:lstStyle>
            <a:lvl1pPr marL="0" indent="0">
              <a:lnSpc>
                <a:spcPct val="110000"/>
              </a:lnSpc>
              <a:spcBef>
                <a:spcPts val="0"/>
              </a:spcBef>
              <a:buClrTx/>
              <a:buSzTx/>
              <a:buFontTx/>
              <a:buNone/>
              <a:defRPr i="1" sz="3200"/>
            </a:lvl1pPr>
          </a:lstStyle>
          <a:p>
            <a:pPr/>
            <a:r>
              <a:t>Lorem Ipsum Dolor</a:t>
            </a:r>
          </a:p>
        </p:txBody>
      </p:sp>
      <p:sp>
        <p:nvSpPr>
          <p:cNvPr id="52" name="Foto en blanco y negro de la parte inferior de un puente que cruza un río con el cielo al fondo "/>
          <p:cNvSpPr/>
          <p:nvPr>
            <p:ph type="pic" idx="22"/>
          </p:nvPr>
        </p:nvSpPr>
        <p:spPr>
          <a:xfrm>
            <a:off x="12534900" y="-1651000"/>
            <a:ext cx="10799069" cy="15824200"/>
          </a:xfrm>
          <a:prstGeom prst="rect">
            <a:avLst/>
          </a:prstGeom>
          <a:ln w="9525">
            <a:round/>
          </a:ln>
        </p:spPr>
        <p:txBody>
          <a:bodyPr lIns="91439" tIns="45719" rIns="91439" bIns="45719" anchor="t">
            <a:noAutofit/>
          </a:bodyPr>
          <a:lstStyle/>
          <a:p>
            <a:pPr/>
          </a:p>
        </p:txBody>
      </p:sp>
      <p:sp>
        <p:nvSpPr>
          <p:cNvPr id="53" name="Texto del título"/>
          <p:cNvSpPr txBox="1"/>
          <p:nvPr>
            <p:ph type="title"/>
          </p:nvPr>
        </p:nvSpPr>
        <p:spPr>
          <a:xfrm>
            <a:off x="952500" y="3975100"/>
            <a:ext cx="10642600" cy="2806700"/>
          </a:xfrm>
          <a:prstGeom prst="rect">
            <a:avLst/>
          </a:prstGeom>
        </p:spPr>
        <p:txBody>
          <a:bodyPr/>
          <a:lstStyle>
            <a:lvl1pPr algn="l">
              <a:defRPr sz="7800"/>
            </a:lvl1pPr>
          </a:lstStyle>
          <a:p>
            <a:pPr/>
            <a:r>
              <a:t>Texto del título</a:t>
            </a:r>
          </a:p>
        </p:txBody>
      </p:sp>
      <p:sp>
        <p:nvSpPr>
          <p:cNvPr id="54" name="Nivel de texto 1…"/>
          <p:cNvSpPr txBox="1"/>
          <p:nvPr>
            <p:ph type="body" sz="quarter" idx="1"/>
          </p:nvPr>
        </p:nvSpPr>
        <p:spPr>
          <a:xfrm>
            <a:off x="952500" y="7086600"/>
            <a:ext cx="10642600" cy="5638800"/>
          </a:xfrm>
          <a:prstGeom prst="rect">
            <a:avLst/>
          </a:prstGeom>
        </p:spPr>
        <p:txBody>
          <a:bodyPr anchor="t"/>
          <a:lstStyle>
            <a:lvl1pPr marL="0" indent="0">
              <a:spcBef>
                <a:spcPts val="0"/>
              </a:spcBef>
              <a:buClrTx/>
              <a:buSzTx/>
              <a:buFontTx/>
              <a:buNone/>
              <a:defRPr sz="3200"/>
            </a:lvl1pPr>
            <a:lvl2pPr marL="0" indent="0">
              <a:spcBef>
                <a:spcPts val="0"/>
              </a:spcBef>
              <a:buClrTx/>
              <a:buSzTx/>
              <a:buFontTx/>
              <a:buNone/>
              <a:defRPr sz="3200"/>
            </a:lvl2pPr>
            <a:lvl3pPr marL="0" indent="0">
              <a:spcBef>
                <a:spcPts val="0"/>
              </a:spcBef>
              <a:buClrTx/>
              <a:buSzTx/>
              <a:buFontTx/>
              <a:buNone/>
              <a:defRPr sz="3200"/>
            </a:lvl3pPr>
            <a:lvl4pPr marL="0" indent="0">
              <a:spcBef>
                <a:spcPts val="0"/>
              </a:spcBef>
              <a:buClrTx/>
              <a:buSzTx/>
              <a:buFontTx/>
              <a:buNone/>
              <a:defRPr sz="3200"/>
            </a:lvl4pPr>
            <a:lvl5pPr marL="0" indent="0">
              <a:spcBef>
                <a:spcPts val="0"/>
              </a:spcBef>
              <a:buClrTx/>
              <a:buSzTx/>
              <a:buFontTx/>
              <a:buNone/>
              <a:defRPr sz="3200"/>
            </a:lvl5pPr>
          </a:lstStyle>
          <a:p>
            <a:pPr/>
            <a:r>
              <a:t>Nivel de texto 1</a:t>
            </a:r>
          </a:p>
          <a:p>
            <a:pPr lvl="1"/>
            <a:r>
              <a:t>Nivel de texto 2</a:t>
            </a:r>
          </a:p>
          <a:p>
            <a:pPr lvl="2"/>
            <a:r>
              <a:t>Nivel de texto 3</a:t>
            </a:r>
          </a:p>
          <a:p>
            <a:pPr lvl="3"/>
            <a:r>
              <a:t>Nivel de texto 4</a:t>
            </a:r>
          </a:p>
          <a:p>
            <a:pPr lvl="4"/>
            <a:r>
              <a:t>Nivel de texto 5</a:t>
            </a:r>
          </a:p>
        </p:txBody>
      </p:sp>
      <p:sp>
        <p:nvSpPr>
          <p:cNvPr id="55" name="Número de diapositiva"/>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5.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ítulo (arriba)">
    <p:spTree>
      <p:nvGrpSpPr>
        <p:cNvPr id="1" name=""/>
        <p:cNvGrpSpPr/>
        <p:nvPr/>
      </p:nvGrpSpPr>
      <p:grpSpPr>
        <a:xfrm>
          <a:off x="0" y="0"/>
          <a:ext cx="0" cy="0"/>
          <a:chOff x="0" y="0"/>
          <a:chExt cx="0" cy="0"/>
        </a:xfrm>
      </p:grpSpPr>
      <p:sp>
        <p:nvSpPr>
          <p:cNvPr id="62" name="Texto del título"/>
          <p:cNvSpPr txBox="1"/>
          <p:nvPr>
            <p:ph type="title"/>
          </p:nvPr>
        </p:nvSpPr>
        <p:spPr>
          <a:prstGeom prst="rect">
            <a:avLst/>
          </a:prstGeom>
        </p:spPr>
        <p:txBody>
          <a:bodyPr/>
          <a:lstStyle/>
          <a:p>
            <a:pPr/>
            <a:r>
              <a:t>Texto del título</a:t>
            </a:r>
          </a:p>
        </p:txBody>
      </p:sp>
      <p:sp>
        <p:nvSpPr>
          <p:cNvPr id="63" name="Número de diapositiva"/>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6.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0" showMasterPhAnim="1">
  <p:cSld name="Título y viñetas">
    <p:spTree>
      <p:nvGrpSpPr>
        <p:cNvPr id="1" name=""/>
        <p:cNvGrpSpPr/>
        <p:nvPr/>
      </p:nvGrpSpPr>
      <p:grpSpPr>
        <a:xfrm>
          <a:off x="0" y="0"/>
          <a:ext cx="0" cy="0"/>
          <a:chOff x="0" y="0"/>
          <a:chExt cx="0" cy="0"/>
        </a:xfrm>
      </p:grpSpPr>
      <p:sp>
        <p:nvSpPr>
          <p:cNvPr id="70" name="Línea"/>
          <p:cNvSpPr/>
          <p:nvPr/>
        </p:nvSpPr>
        <p:spPr>
          <a:xfrm>
            <a:off x="952500" y="3048000"/>
            <a:ext cx="22494922" cy="0"/>
          </a:xfrm>
          <a:prstGeom prst="line">
            <a:avLst/>
          </a:prstGeom>
          <a:ln w="12700">
            <a:solidFill>
              <a:srgbClr val="444444">
                <a:alpha val="30000"/>
              </a:srgbClr>
            </a:solidFill>
            <a:miter lim="400000"/>
          </a:ln>
        </p:spPr>
        <p:txBody>
          <a:bodyPr lIns="50800" tIns="50800" rIns="50800" bIns="50800" anchor="ctr"/>
          <a:lstStyle/>
          <a:p>
            <a:pPr defTabSz="457200">
              <a:spcBef>
                <a:spcPts val="0"/>
              </a:spcBef>
              <a:defRPr sz="1200">
                <a:solidFill>
                  <a:srgbClr val="000000"/>
                </a:solidFill>
                <a:latin typeface="Helvetica"/>
                <a:ea typeface="Helvetica"/>
                <a:cs typeface="Helvetica"/>
                <a:sym typeface="Helvetica"/>
              </a:defRPr>
            </a:pPr>
          </a:p>
        </p:txBody>
      </p:sp>
      <p:sp>
        <p:nvSpPr>
          <p:cNvPr id="71" name="Línea"/>
          <p:cNvSpPr/>
          <p:nvPr/>
        </p:nvSpPr>
        <p:spPr>
          <a:xfrm>
            <a:off x="952500" y="889000"/>
            <a:ext cx="22494922" cy="0"/>
          </a:xfrm>
          <a:prstGeom prst="line">
            <a:avLst/>
          </a:prstGeom>
          <a:ln w="12700">
            <a:solidFill>
              <a:srgbClr val="444444">
                <a:alpha val="30000"/>
              </a:srgbClr>
            </a:solidFill>
            <a:miter lim="400000"/>
          </a:ln>
        </p:spPr>
        <p:txBody>
          <a:bodyPr lIns="50800" tIns="50800" rIns="50800" bIns="50800" anchor="ctr"/>
          <a:lstStyle/>
          <a:p>
            <a:pPr defTabSz="457200">
              <a:spcBef>
                <a:spcPts val="0"/>
              </a:spcBef>
              <a:defRPr sz="1200">
                <a:solidFill>
                  <a:srgbClr val="000000"/>
                </a:solidFill>
                <a:latin typeface="Helvetica"/>
                <a:ea typeface="Helvetica"/>
                <a:cs typeface="Helvetica"/>
                <a:sym typeface="Helvetica"/>
              </a:defRPr>
            </a:pPr>
          </a:p>
        </p:txBody>
      </p:sp>
      <p:sp>
        <p:nvSpPr>
          <p:cNvPr id="72" name="Texto del título"/>
          <p:cNvSpPr txBox="1"/>
          <p:nvPr>
            <p:ph type="title"/>
          </p:nvPr>
        </p:nvSpPr>
        <p:spPr>
          <a:prstGeom prst="rect">
            <a:avLst/>
          </a:prstGeom>
        </p:spPr>
        <p:txBody>
          <a:bodyPr/>
          <a:lstStyle/>
          <a:p>
            <a:pPr/>
            <a:r>
              <a:t>Texto del título</a:t>
            </a:r>
          </a:p>
        </p:txBody>
      </p:sp>
      <p:sp>
        <p:nvSpPr>
          <p:cNvPr id="73" name="Nivel de texto 1…"/>
          <p:cNvSpPr txBox="1"/>
          <p:nvPr>
            <p:ph type="body" idx="1"/>
          </p:nvPr>
        </p:nvSpPr>
        <p:spPr>
          <a:prstGeom prst="rect">
            <a:avLst/>
          </a:prstGeom>
        </p:spPr>
        <p:txBody>
          <a:bodyPr/>
          <a:lstStyle/>
          <a:p>
            <a:pPr/>
            <a:r>
              <a:t>Nivel de texto 1</a:t>
            </a:r>
          </a:p>
          <a:p>
            <a:pPr lvl="1"/>
            <a:r>
              <a:t>Nivel de texto 2</a:t>
            </a:r>
          </a:p>
          <a:p>
            <a:pPr lvl="2"/>
            <a:r>
              <a:t>Nivel de texto 3</a:t>
            </a:r>
          </a:p>
          <a:p>
            <a:pPr lvl="3"/>
            <a:r>
              <a:t>Nivel de texto 4</a:t>
            </a:r>
          </a:p>
          <a:p>
            <a:pPr lvl="4"/>
            <a:r>
              <a:t>Nivel de texto 5</a:t>
            </a:r>
          </a:p>
        </p:txBody>
      </p:sp>
      <p:sp>
        <p:nvSpPr>
          <p:cNvPr id="74" name="Número de diapositiva"/>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7.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0" showMasterPhAnim="1">
  <p:cSld name="Título, viñetas y foto">
    <p:spTree>
      <p:nvGrpSpPr>
        <p:cNvPr id="1" name=""/>
        <p:cNvGrpSpPr/>
        <p:nvPr/>
      </p:nvGrpSpPr>
      <p:grpSpPr>
        <a:xfrm>
          <a:off x="0" y="0"/>
          <a:ext cx="0" cy="0"/>
          <a:chOff x="0" y="0"/>
          <a:chExt cx="0" cy="0"/>
        </a:xfrm>
      </p:grpSpPr>
      <p:sp>
        <p:nvSpPr>
          <p:cNvPr id="81" name="Línea"/>
          <p:cNvSpPr/>
          <p:nvPr/>
        </p:nvSpPr>
        <p:spPr>
          <a:xfrm>
            <a:off x="952500" y="3048000"/>
            <a:ext cx="22494922" cy="0"/>
          </a:xfrm>
          <a:prstGeom prst="line">
            <a:avLst/>
          </a:prstGeom>
          <a:ln w="12700">
            <a:solidFill>
              <a:srgbClr val="444444">
                <a:alpha val="30000"/>
              </a:srgbClr>
            </a:solidFill>
            <a:miter lim="400000"/>
          </a:ln>
        </p:spPr>
        <p:txBody>
          <a:bodyPr lIns="50800" tIns="50800" rIns="50800" bIns="50800" anchor="ctr"/>
          <a:lstStyle/>
          <a:p>
            <a:pPr defTabSz="457200">
              <a:spcBef>
                <a:spcPts val="0"/>
              </a:spcBef>
              <a:defRPr sz="1200">
                <a:solidFill>
                  <a:srgbClr val="000000"/>
                </a:solidFill>
                <a:latin typeface="Helvetica"/>
                <a:ea typeface="Helvetica"/>
                <a:cs typeface="Helvetica"/>
                <a:sym typeface="Helvetica"/>
              </a:defRPr>
            </a:pPr>
          </a:p>
        </p:txBody>
      </p:sp>
      <p:sp>
        <p:nvSpPr>
          <p:cNvPr id="82" name="Línea"/>
          <p:cNvSpPr/>
          <p:nvPr/>
        </p:nvSpPr>
        <p:spPr>
          <a:xfrm>
            <a:off x="952500" y="889000"/>
            <a:ext cx="22494922" cy="0"/>
          </a:xfrm>
          <a:prstGeom prst="line">
            <a:avLst/>
          </a:prstGeom>
          <a:ln w="12700">
            <a:solidFill>
              <a:srgbClr val="444444">
                <a:alpha val="30000"/>
              </a:srgbClr>
            </a:solidFill>
            <a:miter lim="400000"/>
          </a:ln>
        </p:spPr>
        <p:txBody>
          <a:bodyPr lIns="50800" tIns="50800" rIns="50800" bIns="50800" anchor="ctr"/>
          <a:lstStyle/>
          <a:p>
            <a:pPr defTabSz="457200">
              <a:spcBef>
                <a:spcPts val="0"/>
              </a:spcBef>
              <a:defRPr sz="1200">
                <a:solidFill>
                  <a:srgbClr val="000000"/>
                </a:solidFill>
                <a:latin typeface="Helvetica"/>
                <a:ea typeface="Helvetica"/>
                <a:cs typeface="Helvetica"/>
                <a:sym typeface="Helvetica"/>
              </a:defRPr>
            </a:pPr>
          </a:p>
        </p:txBody>
      </p:sp>
      <p:sp>
        <p:nvSpPr>
          <p:cNvPr id="83" name="Foto en blanco y negro de la parte inferior de un puente que cruza un río con el cielo al fondo "/>
          <p:cNvSpPr/>
          <p:nvPr>
            <p:ph type="pic" idx="21"/>
          </p:nvPr>
        </p:nvSpPr>
        <p:spPr>
          <a:xfrm>
            <a:off x="12636500" y="-2413000"/>
            <a:ext cx="11024412" cy="16154400"/>
          </a:xfrm>
          <a:prstGeom prst="rect">
            <a:avLst/>
          </a:prstGeom>
          <a:ln w="9525">
            <a:round/>
          </a:ln>
        </p:spPr>
        <p:txBody>
          <a:bodyPr lIns="91439" tIns="45719" rIns="91439" bIns="45719" anchor="t">
            <a:noAutofit/>
          </a:bodyPr>
          <a:lstStyle/>
          <a:p>
            <a:pPr/>
          </a:p>
        </p:txBody>
      </p:sp>
      <p:sp>
        <p:nvSpPr>
          <p:cNvPr id="84" name="Texto del título"/>
          <p:cNvSpPr txBox="1"/>
          <p:nvPr>
            <p:ph type="title"/>
          </p:nvPr>
        </p:nvSpPr>
        <p:spPr>
          <a:prstGeom prst="rect">
            <a:avLst/>
          </a:prstGeom>
        </p:spPr>
        <p:txBody>
          <a:bodyPr/>
          <a:lstStyle/>
          <a:p>
            <a:pPr/>
            <a:r>
              <a:t>Texto del título</a:t>
            </a:r>
          </a:p>
        </p:txBody>
      </p:sp>
      <p:sp>
        <p:nvSpPr>
          <p:cNvPr id="85" name="Nivel de texto 1…"/>
          <p:cNvSpPr txBox="1"/>
          <p:nvPr>
            <p:ph type="body" sz="half" idx="1"/>
          </p:nvPr>
        </p:nvSpPr>
        <p:spPr>
          <a:xfrm>
            <a:off x="952500" y="3797300"/>
            <a:ext cx="10909300" cy="8928100"/>
          </a:xfrm>
          <a:prstGeom prst="rect">
            <a:avLst/>
          </a:prstGeom>
        </p:spPr>
        <p:txBody>
          <a:bodyPr/>
          <a:lstStyle>
            <a:lvl1pPr marL="508000" indent="-508000">
              <a:spcBef>
                <a:spcPts val="2500"/>
              </a:spcBef>
              <a:buSzPct val="65000"/>
              <a:defRPr sz="4200"/>
            </a:lvl1pPr>
            <a:lvl2pPr marL="1016000" indent="-508000">
              <a:spcBef>
                <a:spcPts val="2500"/>
              </a:spcBef>
              <a:buSzPct val="65000"/>
              <a:defRPr sz="4200"/>
            </a:lvl2pPr>
            <a:lvl3pPr marL="1524000" indent="-508000">
              <a:spcBef>
                <a:spcPts val="2500"/>
              </a:spcBef>
              <a:buSzPct val="65000"/>
              <a:defRPr sz="4200"/>
            </a:lvl3pPr>
            <a:lvl4pPr marL="2032000" indent="-508000">
              <a:spcBef>
                <a:spcPts val="2500"/>
              </a:spcBef>
              <a:buSzPct val="65000"/>
              <a:defRPr sz="4200"/>
            </a:lvl4pPr>
            <a:lvl5pPr marL="2540000" indent="-508000">
              <a:spcBef>
                <a:spcPts val="2500"/>
              </a:spcBef>
              <a:buSzPct val="65000"/>
              <a:defRPr sz="4200"/>
            </a:lvl5pPr>
          </a:lstStyle>
          <a:p>
            <a:pPr/>
            <a:r>
              <a:t>Nivel de texto 1</a:t>
            </a:r>
          </a:p>
          <a:p>
            <a:pPr lvl="1"/>
            <a:r>
              <a:t>Nivel de texto 2</a:t>
            </a:r>
          </a:p>
          <a:p>
            <a:pPr lvl="2"/>
            <a:r>
              <a:t>Nivel de texto 3</a:t>
            </a:r>
          </a:p>
          <a:p>
            <a:pPr lvl="3"/>
            <a:r>
              <a:t>Nivel de texto 4</a:t>
            </a:r>
          </a:p>
          <a:p>
            <a:pPr lvl="4"/>
            <a:r>
              <a:t>Nivel de texto 5</a:t>
            </a:r>
          </a:p>
        </p:txBody>
      </p:sp>
      <p:sp>
        <p:nvSpPr>
          <p:cNvPr id="86" name="Número de diapositiva"/>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8.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0" showMasterPhAnim="1">
  <p:cSld name="Título, viñetas y vídeo pequeño">
    <p:spTree>
      <p:nvGrpSpPr>
        <p:cNvPr id="1" name=""/>
        <p:cNvGrpSpPr/>
        <p:nvPr/>
      </p:nvGrpSpPr>
      <p:grpSpPr>
        <a:xfrm>
          <a:off x="0" y="0"/>
          <a:ext cx="0" cy="0"/>
          <a:chOff x="0" y="0"/>
          <a:chExt cx="0" cy="0"/>
        </a:xfrm>
      </p:grpSpPr>
      <p:sp>
        <p:nvSpPr>
          <p:cNvPr id="93" name="Línea"/>
          <p:cNvSpPr/>
          <p:nvPr/>
        </p:nvSpPr>
        <p:spPr>
          <a:xfrm>
            <a:off x="952500" y="3048000"/>
            <a:ext cx="22494922" cy="0"/>
          </a:xfrm>
          <a:prstGeom prst="line">
            <a:avLst/>
          </a:prstGeom>
          <a:ln w="12700">
            <a:solidFill>
              <a:srgbClr val="444444">
                <a:alpha val="30000"/>
              </a:srgbClr>
            </a:solidFill>
            <a:miter lim="400000"/>
          </a:ln>
        </p:spPr>
        <p:txBody>
          <a:bodyPr lIns="50800" tIns="50800" rIns="50800" bIns="50800" anchor="ctr"/>
          <a:lstStyle/>
          <a:p>
            <a:pPr defTabSz="457200">
              <a:spcBef>
                <a:spcPts val="0"/>
              </a:spcBef>
              <a:defRPr sz="1200">
                <a:solidFill>
                  <a:srgbClr val="000000"/>
                </a:solidFill>
                <a:latin typeface="Helvetica"/>
                <a:ea typeface="Helvetica"/>
                <a:cs typeface="Helvetica"/>
                <a:sym typeface="Helvetica"/>
              </a:defRPr>
            </a:pPr>
          </a:p>
        </p:txBody>
      </p:sp>
      <p:sp>
        <p:nvSpPr>
          <p:cNvPr id="94" name="Línea"/>
          <p:cNvSpPr/>
          <p:nvPr/>
        </p:nvSpPr>
        <p:spPr>
          <a:xfrm>
            <a:off x="952500" y="889000"/>
            <a:ext cx="22494922" cy="0"/>
          </a:xfrm>
          <a:prstGeom prst="line">
            <a:avLst/>
          </a:prstGeom>
          <a:ln w="12700">
            <a:solidFill>
              <a:srgbClr val="444444">
                <a:alpha val="30000"/>
              </a:srgbClr>
            </a:solidFill>
            <a:miter lim="400000"/>
          </a:ln>
        </p:spPr>
        <p:txBody>
          <a:bodyPr lIns="50800" tIns="50800" rIns="50800" bIns="50800" anchor="ctr"/>
          <a:lstStyle/>
          <a:p>
            <a:pPr defTabSz="457200">
              <a:spcBef>
                <a:spcPts val="0"/>
              </a:spcBef>
              <a:defRPr sz="1200">
                <a:solidFill>
                  <a:srgbClr val="000000"/>
                </a:solidFill>
                <a:latin typeface="Helvetica"/>
                <a:ea typeface="Helvetica"/>
                <a:cs typeface="Helvetica"/>
                <a:sym typeface="Helvetica"/>
              </a:defRPr>
            </a:pPr>
          </a:p>
        </p:txBody>
      </p:sp>
      <p:sp>
        <p:nvSpPr>
          <p:cNvPr id="95" name="Texto del título"/>
          <p:cNvSpPr txBox="1"/>
          <p:nvPr>
            <p:ph type="title"/>
          </p:nvPr>
        </p:nvSpPr>
        <p:spPr>
          <a:prstGeom prst="rect">
            <a:avLst/>
          </a:prstGeom>
        </p:spPr>
        <p:txBody>
          <a:bodyPr/>
          <a:lstStyle/>
          <a:p>
            <a:pPr/>
            <a:r>
              <a:t>Texto del título</a:t>
            </a:r>
          </a:p>
        </p:txBody>
      </p:sp>
      <p:sp>
        <p:nvSpPr>
          <p:cNvPr id="96" name="Nivel de texto 1…"/>
          <p:cNvSpPr txBox="1"/>
          <p:nvPr>
            <p:ph type="body" sz="half" idx="1"/>
          </p:nvPr>
        </p:nvSpPr>
        <p:spPr>
          <a:xfrm>
            <a:off x="952500" y="3797300"/>
            <a:ext cx="10909300" cy="8928100"/>
          </a:xfrm>
          <a:prstGeom prst="rect">
            <a:avLst/>
          </a:prstGeom>
        </p:spPr>
        <p:txBody>
          <a:bodyPr/>
          <a:lstStyle>
            <a:lvl1pPr marL="508000" indent="-508000">
              <a:spcBef>
                <a:spcPts val="2500"/>
              </a:spcBef>
              <a:buSzPct val="65000"/>
              <a:defRPr sz="4200"/>
            </a:lvl1pPr>
            <a:lvl2pPr marL="1016000" indent="-508000">
              <a:spcBef>
                <a:spcPts val="2500"/>
              </a:spcBef>
              <a:buSzPct val="65000"/>
              <a:defRPr sz="4200"/>
            </a:lvl2pPr>
            <a:lvl3pPr marL="1524000" indent="-508000">
              <a:spcBef>
                <a:spcPts val="2500"/>
              </a:spcBef>
              <a:buSzPct val="65000"/>
              <a:defRPr sz="4200"/>
            </a:lvl3pPr>
            <a:lvl4pPr marL="2032000" indent="-508000">
              <a:spcBef>
                <a:spcPts val="2500"/>
              </a:spcBef>
              <a:buSzPct val="65000"/>
              <a:defRPr sz="4200"/>
            </a:lvl4pPr>
            <a:lvl5pPr marL="2540000" indent="-508000">
              <a:spcBef>
                <a:spcPts val="2500"/>
              </a:spcBef>
              <a:buSzPct val="65000"/>
              <a:defRPr sz="4200"/>
            </a:lvl5pPr>
          </a:lstStyle>
          <a:p>
            <a:pPr/>
            <a:r>
              <a:t>Nivel de texto 1</a:t>
            </a:r>
          </a:p>
          <a:p>
            <a:pPr lvl="1"/>
            <a:r>
              <a:t>Nivel de texto 2</a:t>
            </a:r>
          </a:p>
          <a:p>
            <a:pPr lvl="2"/>
            <a:r>
              <a:t>Nivel de texto 3</a:t>
            </a:r>
          </a:p>
          <a:p>
            <a:pPr lvl="3"/>
            <a:r>
              <a:t>Nivel de texto 4</a:t>
            </a:r>
          </a:p>
          <a:p>
            <a:pPr lvl="4"/>
            <a:r>
              <a:t>Nivel de texto 5</a:t>
            </a:r>
          </a:p>
        </p:txBody>
      </p:sp>
      <p:sp>
        <p:nvSpPr>
          <p:cNvPr id="97" name="Número de diapositiva"/>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9.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0" showMasterPhAnim="1">
  <p:cSld name="Título, viñetas y vídeo grande">
    <p:spTree>
      <p:nvGrpSpPr>
        <p:cNvPr id="1" name=""/>
        <p:cNvGrpSpPr/>
        <p:nvPr/>
      </p:nvGrpSpPr>
      <p:grpSpPr>
        <a:xfrm>
          <a:off x="0" y="0"/>
          <a:ext cx="0" cy="0"/>
          <a:chOff x="0" y="0"/>
          <a:chExt cx="0" cy="0"/>
        </a:xfrm>
      </p:grpSpPr>
      <p:sp>
        <p:nvSpPr>
          <p:cNvPr id="104" name="Línea"/>
          <p:cNvSpPr/>
          <p:nvPr/>
        </p:nvSpPr>
        <p:spPr>
          <a:xfrm>
            <a:off x="952500" y="3048000"/>
            <a:ext cx="22494922" cy="0"/>
          </a:xfrm>
          <a:prstGeom prst="line">
            <a:avLst/>
          </a:prstGeom>
          <a:ln w="12700">
            <a:solidFill>
              <a:srgbClr val="444444">
                <a:alpha val="30000"/>
              </a:srgbClr>
            </a:solidFill>
            <a:miter lim="400000"/>
          </a:ln>
        </p:spPr>
        <p:txBody>
          <a:bodyPr lIns="50800" tIns="50800" rIns="50800" bIns="50800" anchor="ctr"/>
          <a:lstStyle/>
          <a:p>
            <a:pPr defTabSz="457200">
              <a:spcBef>
                <a:spcPts val="0"/>
              </a:spcBef>
              <a:defRPr sz="1200">
                <a:solidFill>
                  <a:srgbClr val="000000"/>
                </a:solidFill>
                <a:latin typeface="Helvetica"/>
                <a:ea typeface="Helvetica"/>
                <a:cs typeface="Helvetica"/>
                <a:sym typeface="Helvetica"/>
              </a:defRPr>
            </a:pPr>
          </a:p>
        </p:txBody>
      </p:sp>
      <p:sp>
        <p:nvSpPr>
          <p:cNvPr id="105" name="Línea"/>
          <p:cNvSpPr/>
          <p:nvPr/>
        </p:nvSpPr>
        <p:spPr>
          <a:xfrm>
            <a:off x="952500" y="889000"/>
            <a:ext cx="22494922" cy="0"/>
          </a:xfrm>
          <a:prstGeom prst="line">
            <a:avLst/>
          </a:prstGeom>
          <a:ln w="12700">
            <a:solidFill>
              <a:srgbClr val="444444">
                <a:alpha val="30000"/>
              </a:srgbClr>
            </a:solidFill>
            <a:miter lim="400000"/>
          </a:ln>
        </p:spPr>
        <p:txBody>
          <a:bodyPr lIns="50800" tIns="50800" rIns="50800" bIns="50800" anchor="ctr"/>
          <a:lstStyle/>
          <a:p>
            <a:pPr defTabSz="457200">
              <a:spcBef>
                <a:spcPts val="0"/>
              </a:spcBef>
              <a:defRPr sz="1200">
                <a:solidFill>
                  <a:srgbClr val="000000"/>
                </a:solidFill>
                <a:latin typeface="Helvetica"/>
                <a:ea typeface="Helvetica"/>
                <a:cs typeface="Helvetica"/>
                <a:sym typeface="Helvetica"/>
              </a:defRPr>
            </a:pPr>
          </a:p>
        </p:txBody>
      </p:sp>
      <p:sp>
        <p:nvSpPr>
          <p:cNvPr id="106" name="Texto del título"/>
          <p:cNvSpPr txBox="1"/>
          <p:nvPr>
            <p:ph type="title"/>
          </p:nvPr>
        </p:nvSpPr>
        <p:spPr>
          <a:prstGeom prst="rect">
            <a:avLst/>
          </a:prstGeom>
        </p:spPr>
        <p:txBody>
          <a:bodyPr/>
          <a:lstStyle/>
          <a:p>
            <a:pPr/>
            <a:r>
              <a:t>Texto del título</a:t>
            </a:r>
          </a:p>
        </p:txBody>
      </p:sp>
      <p:sp>
        <p:nvSpPr>
          <p:cNvPr id="107" name="Nivel de texto 1…"/>
          <p:cNvSpPr txBox="1"/>
          <p:nvPr>
            <p:ph type="body" sz="half" idx="1"/>
          </p:nvPr>
        </p:nvSpPr>
        <p:spPr>
          <a:xfrm>
            <a:off x="952500" y="3797300"/>
            <a:ext cx="10909300" cy="8928100"/>
          </a:xfrm>
          <a:prstGeom prst="rect">
            <a:avLst/>
          </a:prstGeom>
        </p:spPr>
        <p:txBody>
          <a:bodyPr/>
          <a:lstStyle>
            <a:lvl1pPr marL="508000" indent="-508000">
              <a:spcBef>
                <a:spcPts val="2500"/>
              </a:spcBef>
              <a:buSzPct val="65000"/>
              <a:defRPr sz="4200"/>
            </a:lvl1pPr>
            <a:lvl2pPr marL="1016000" indent="-508000">
              <a:spcBef>
                <a:spcPts val="2500"/>
              </a:spcBef>
              <a:buSzPct val="65000"/>
              <a:defRPr sz="4200"/>
            </a:lvl2pPr>
            <a:lvl3pPr marL="1524000" indent="-508000">
              <a:spcBef>
                <a:spcPts val="2500"/>
              </a:spcBef>
              <a:buSzPct val="65000"/>
              <a:defRPr sz="4200"/>
            </a:lvl3pPr>
            <a:lvl4pPr marL="2032000" indent="-508000">
              <a:spcBef>
                <a:spcPts val="2500"/>
              </a:spcBef>
              <a:buSzPct val="65000"/>
              <a:defRPr sz="4200"/>
            </a:lvl4pPr>
            <a:lvl5pPr marL="2540000" indent="-508000">
              <a:spcBef>
                <a:spcPts val="2500"/>
              </a:spcBef>
              <a:buSzPct val="65000"/>
              <a:defRPr sz="4200"/>
            </a:lvl5pPr>
          </a:lstStyle>
          <a:p>
            <a:pPr/>
            <a:r>
              <a:t>Nivel de texto 1</a:t>
            </a:r>
          </a:p>
          <a:p>
            <a:pPr lvl="1"/>
            <a:r>
              <a:t>Nivel de texto 2</a:t>
            </a:r>
          </a:p>
          <a:p>
            <a:pPr lvl="2"/>
            <a:r>
              <a:t>Nivel de texto 3</a:t>
            </a:r>
          </a:p>
          <a:p>
            <a:pPr lvl="3"/>
            <a:r>
              <a:t>Nivel de texto 4</a:t>
            </a:r>
          </a:p>
          <a:p>
            <a:pPr lvl="4"/>
            <a:r>
              <a:t>Nivel de texto 5</a:t>
            </a:r>
          </a:p>
        </p:txBody>
      </p:sp>
      <p:sp>
        <p:nvSpPr>
          <p:cNvPr id="108" name="Número de diapositiva"/>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image" Target="../media/image1.jpeg"/><Relationship Id="rId3" Type="http://schemas.openxmlformats.org/officeDocument/2006/relationships/slideLayout" Target="../slideLayouts/slideLayout1.xml"/><Relationship Id="rId4" Type="http://schemas.openxmlformats.org/officeDocument/2006/relationships/slideLayout" Target="../slideLayouts/slideLayout2.xml"/><Relationship Id="rId5" Type="http://schemas.openxmlformats.org/officeDocument/2006/relationships/slideLayout" Target="../slideLayouts/slideLayout3.xml"/><Relationship Id="rId6" Type="http://schemas.openxmlformats.org/officeDocument/2006/relationships/slideLayout" Target="../slideLayouts/slideLayout4.xml"/><Relationship Id="rId7" Type="http://schemas.openxmlformats.org/officeDocument/2006/relationships/slideLayout" Target="../slideLayouts/slideLayout5.xml"/><Relationship Id="rId8" Type="http://schemas.openxmlformats.org/officeDocument/2006/relationships/slideLayout" Target="../slideLayouts/slideLayout6.xml"/><Relationship Id="rId9" Type="http://schemas.openxmlformats.org/officeDocument/2006/relationships/slideLayout" Target="../slideLayouts/slideLayout7.xml"/><Relationship Id="rId10" Type="http://schemas.openxmlformats.org/officeDocument/2006/relationships/slideLayout" Target="../slideLayouts/slideLayout8.xml"/><Relationship Id="rId11" Type="http://schemas.openxmlformats.org/officeDocument/2006/relationships/slideLayout" Target="../slideLayouts/slideLayout9.xml"/><Relationship Id="rId12" Type="http://schemas.openxmlformats.org/officeDocument/2006/relationships/slideLayout" Target="../slideLayouts/slideLayout10.xml"/><Relationship Id="rId13" Type="http://schemas.openxmlformats.org/officeDocument/2006/relationships/slideLayout" Target="../slideLayouts/slideLayout11.xml"/><Relationship Id="rId14" Type="http://schemas.openxmlformats.org/officeDocument/2006/relationships/slideLayout" Target="../slideLayouts/slideLayout12.xml"/><Relationship Id="rId15" Type="http://schemas.openxmlformats.org/officeDocument/2006/relationships/slideLayout" Target="../slideLayouts/slideLayout13.xml"/><Relationship Id="rId16"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cSld>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2" name="Línea"/>
          <p:cNvSpPr/>
          <p:nvPr/>
        </p:nvSpPr>
        <p:spPr>
          <a:xfrm>
            <a:off x="952500" y="3060700"/>
            <a:ext cx="22494922" cy="0"/>
          </a:xfrm>
          <a:prstGeom prst="line">
            <a:avLst/>
          </a:prstGeom>
          <a:ln w="12700">
            <a:solidFill>
              <a:srgbClr val="444444">
                <a:alpha val="30000"/>
              </a:srgbClr>
            </a:solidFill>
            <a:miter lim="400000"/>
          </a:ln>
        </p:spPr>
        <p:txBody>
          <a:bodyPr lIns="50800" tIns="50800" rIns="50800" bIns="50800" anchor="ctr"/>
          <a:lstStyle/>
          <a:p>
            <a:pPr defTabSz="457200">
              <a:spcBef>
                <a:spcPts val="0"/>
              </a:spcBef>
              <a:defRPr sz="1200">
                <a:solidFill>
                  <a:srgbClr val="000000"/>
                </a:solidFill>
                <a:latin typeface="Helvetica"/>
                <a:ea typeface="Helvetica"/>
                <a:cs typeface="Helvetica"/>
                <a:sym typeface="Helvetica"/>
              </a:defRPr>
            </a:pPr>
          </a:p>
        </p:txBody>
      </p:sp>
      <p:sp>
        <p:nvSpPr>
          <p:cNvPr id="3" name="Línea"/>
          <p:cNvSpPr/>
          <p:nvPr/>
        </p:nvSpPr>
        <p:spPr>
          <a:xfrm>
            <a:off x="952500" y="889000"/>
            <a:ext cx="22494922" cy="0"/>
          </a:xfrm>
          <a:prstGeom prst="line">
            <a:avLst/>
          </a:prstGeom>
          <a:ln w="12700">
            <a:solidFill>
              <a:srgbClr val="444444">
                <a:alpha val="30000"/>
              </a:srgbClr>
            </a:solidFill>
            <a:miter lim="400000"/>
          </a:ln>
        </p:spPr>
        <p:txBody>
          <a:bodyPr lIns="50800" tIns="50800" rIns="50800" bIns="50800" anchor="ctr"/>
          <a:lstStyle/>
          <a:p>
            <a:pPr defTabSz="457200">
              <a:spcBef>
                <a:spcPts val="0"/>
              </a:spcBef>
              <a:defRPr sz="1200">
                <a:solidFill>
                  <a:srgbClr val="000000"/>
                </a:solidFill>
                <a:latin typeface="Helvetica"/>
                <a:ea typeface="Helvetica"/>
                <a:cs typeface="Helvetica"/>
                <a:sym typeface="Helvetica"/>
              </a:defRPr>
            </a:pPr>
          </a:p>
        </p:txBody>
      </p:sp>
      <p:sp>
        <p:nvSpPr>
          <p:cNvPr id="4" name="Texto del título"/>
          <p:cNvSpPr txBox="1"/>
          <p:nvPr>
            <p:ph type="title"/>
          </p:nvPr>
        </p:nvSpPr>
        <p:spPr>
          <a:xfrm>
            <a:off x="952500" y="1143000"/>
            <a:ext cx="22479000" cy="16637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normAutofit fontScale="100000" lnSpcReduction="0"/>
          </a:bodyPr>
          <a:lstStyle/>
          <a:p>
            <a:pPr/>
            <a:r>
              <a:t>Texto del título</a:t>
            </a:r>
          </a:p>
        </p:txBody>
      </p:sp>
      <p:sp>
        <p:nvSpPr>
          <p:cNvPr id="5" name="Nivel de texto 1…"/>
          <p:cNvSpPr txBox="1"/>
          <p:nvPr>
            <p:ph type="body" idx="1"/>
          </p:nvPr>
        </p:nvSpPr>
        <p:spPr>
          <a:xfrm>
            <a:off x="952500" y="3695700"/>
            <a:ext cx="22479000" cy="85725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normAutofit fontScale="100000" lnSpcReduction="0"/>
          </a:bodyPr>
          <a:lstStyle/>
          <a:p>
            <a:pPr/>
            <a:r>
              <a:t>Nivel de texto 1</a:t>
            </a:r>
          </a:p>
          <a:p>
            <a:pPr lvl="1"/>
            <a:r>
              <a:t>Nivel de texto 2</a:t>
            </a:r>
          </a:p>
          <a:p>
            <a:pPr lvl="2"/>
            <a:r>
              <a:t>Nivel de texto 3</a:t>
            </a:r>
          </a:p>
          <a:p>
            <a:pPr lvl="3"/>
            <a:r>
              <a:t>Nivel de texto 4</a:t>
            </a:r>
          </a:p>
          <a:p>
            <a:pPr lvl="4"/>
            <a:r>
              <a:t>Nivel de texto 5</a:t>
            </a:r>
          </a:p>
        </p:txBody>
      </p:sp>
      <p:sp>
        <p:nvSpPr>
          <p:cNvPr id="6" name="Número de diapositiva"/>
          <p:cNvSpPr txBox="1"/>
          <p:nvPr>
            <p:ph type="sldNum" sz="quarter" idx="2"/>
          </p:nvPr>
        </p:nvSpPr>
        <p:spPr>
          <a:xfrm>
            <a:off x="11976100" y="13017500"/>
            <a:ext cx="419100" cy="508000"/>
          </a:xfrm>
          <a:prstGeom prst="rect">
            <a:avLst/>
          </a:prstGeom>
          <a:ln w="12700">
            <a:miter lim="400000"/>
          </a:ln>
        </p:spPr>
        <p:txBody>
          <a:bodyPr wrap="none" lIns="50800" tIns="50800" rIns="50800" bIns="50800">
            <a:spAutoFit/>
          </a:bodyPr>
          <a:lstStyle>
            <a:lvl1pPr algn="ctr">
              <a:spcBef>
                <a:spcPts val="0"/>
              </a:spcBef>
              <a:defRPr sz="2400">
                <a:solidFill>
                  <a:srgbClr val="4C4946"/>
                </a:solidFill>
              </a:defRPr>
            </a:lvl1pPr>
          </a:lstStyle>
          <a:p>
            <a:pPr/>
            <a:fld id="{86CB4B4D-7CA3-9044-876B-883B54F8677D}" type="slidenum"/>
          </a:p>
        </p:txBody>
      </p:sp>
    </p:spTree>
  </p:cSld>
  <p:clrMap bg1="lt1" tx1="dk1" bg2="lt2" tx2="dk2" accent1="accent1" accent2="accent2" accent3="accent3" accent4="accent4" accent5="accent5" accent6="accent6" hlink="hlink" folHlink="folHlink"/>
  <p:sldLayoutIdLst>
    <p:sldLayoutId id="2147483649" r:id="rId3"/>
    <p:sldLayoutId id="2147483650" r:id="rId4"/>
    <p:sldLayoutId id="2147483651" r:id="rId5"/>
    <p:sldLayoutId id="2147483652" r:id="rId6"/>
    <p:sldLayoutId id="2147483653" r:id="rId7"/>
    <p:sldLayoutId id="2147483654" r:id="rId8"/>
    <p:sldLayoutId id="2147483655" r:id="rId9"/>
    <p:sldLayoutId id="2147483656" r:id="rId10"/>
    <p:sldLayoutId id="2147483657" r:id="rId11"/>
    <p:sldLayoutId id="2147483658" r:id="rId12"/>
    <p:sldLayoutId id="2147483659" r:id="rId13"/>
    <p:sldLayoutId id="2147483660" r:id="rId14"/>
    <p:sldLayoutId id="2147483661" r:id="rId15"/>
    <p:sldLayoutId id="2147483662" r:id="rId16"/>
  </p:sldLayoutIdLst>
  <p:transition xmlns:p14="http://schemas.microsoft.com/office/powerpoint/2010/main" spd="med" advClick="1"/>
  <p:txStyles>
    <p:titleStyle>
      <a:lvl1pPr marL="0" marR="0" indent="0" algn="ctr" defTabSz="825500" rtl="0" latinLnBrk="0">
        <a:lnSpc>
          <a:spcPct val="90000"/>
        </a:lnSpc>
        <a:spcBef>
          <a:spcPts val="2300"/>
        </a:spcBef>
        <a:spcAft>
          <a:spcPts val="0"/>
        </a:spcAft>
        <a:buClrTx/>
        <a:buSzTx/>
        <a:buFontTx/>
        <a:buNone/>
        <a:tabLst/>
        <a:defRPr b="0" baseline="0" cap="none" i="0" spc="0" strike="noStrike" sz="9800" u="none">
          <a:solidFill>
            <a:srgbClr val="D93E2B"/>
          </a:solidFill>
          <a:uFillTx/>
          <a:latin typeface="+mn-lt"/>
          <a:ea typeface="+mn-ea"/>
          <a:cs typeface="+mn-cs"/>
          <a:sym typeface="Bodoni SvtyTwo ITC TT-Book"/>
        </a:defRPr>
      </a:lvl1pPr>
      <a:lvl2pPr marL="0" marR="0" indent="0" algn="ctr" defTabSz="825500" rtl="0" latinLnBrk="0">
        <a:lnSpc>
          <a:spcPct val="90000"/>
        </a:lnSpc>
        <a:spcBef>
          <a:spcPts val="2300"/>
        </a:spcBef>
        <a:spcAft>
          <a:spcPts val="0"/>
        </a:spcAft>
        <a:buClrTx/>
        <a:buSzTx/>
        <a:buFontTx/>
        <a:buNone/>
        <a:tabLst/>
        <a:defRPr b="0" baseline="0" cap="none" i="0" spc="0" strike="noStrike" sz="9800" u="none">
          <a:solidFill>
            <a:srgbClr val="D93E2B"/>
          </a:solidFill>
          <a:uFillTx/>
          <a:latin typeface="+mn-lt"/>
          <a:ea typeface="+mn-ea"/>
          <a:cs typeface="+mn-cs"/>
          <a:sym typeface="Bodoni SvtyTwo ITC TT-Book"/>
        </a:defRPr>
      </a:lvl2pPr>
      <a:lvl3pPr marL="0" marR="0" indent="0" algn="ctr" defTabSz="825500" rtl="0" latinLnBrk="0">
        <a:lnSpc>
          <a:spcPct val="90000"/>
        </a:lnSpc>
        <a:spcBef>
          <a:spcPts val="2300"/>
        </a:spcBef>
        <a:spcAft>
          <a:spcPts val="0"/>
        </a:spcAft>
        <a:buClrTx/>
        <a:buSzTx/>
        <a:buFontTx/>
        <a:buNone/>
        <a:tabLst/>
        <a:defRPr b="0" baseline="0" cap="none" i="0" spc="0" strike="noStrike" sz="9800" u="none">
          <a:solidFill>
            <a:srgbClr val="D93E2B"/>
          </a:solidFill>
          <a:uFillTx/>
          <a:latin typeface="+mn-lt"/>
          <a:ea typeface="+mn-ea"/>
          <a:cs typeface="+mn-cs"/>
          <a:sym typeface="Bodoni SvtyTwo ITC TT-Book"/>
        </a:defRPr>
      </a:lvl3pPr>
      <a:lvl4pPr marL="0" marR="0" indent="0" algn="ctr" defTabSz="825500" rtl="0" latinLnBrk="0">
        <a:lnSpc>
          <a:spcPct val="90000"/>
        </a:lnSpc>
        <a:spcBef>
          <a:spcPts val="2300"/>
        </a:spcBef>
        <a:spcAft>
          <a:spcPts val="0"/>
        </a:spcAft>
        <a:buClrTx/>
        <a:buSzTx/>
        <a:buFontTx/>
        <a:buNone/>
        <a:tabLst/>
        <a:defRPr b="0" baseline="0" cap="none" i="0" spc="0" strike="noStrike" sz="9800" u="none">
          <a:solidFill>
            <a:srgbClr val="D93E2B"/>
          </a:solidFill>
          <a:uFillTx/>
          <a:latin typeface="+mn-lt"/>
          <a:ea typeface="+mn-ea"/>
          <a:cs typeface="+mn-cs"/>
          <a:sym typeface="Bodoni SvtyTwo ITC TT-Book"/>
        </a:defRPr>
      </a:lvl4pPr>
      <a:lvl5pPr marL="0" marR="0" indent="0" algn="ctr" defTabSz="825500" rtl="0" latinLnBrk="0">
        <a:lnSpc>
          <a:spcPct val="90000"/>
        </a:lnSpc>
        <a:spcBef>
          <a:spcPts val="2300"/>
        </a:spcBef>
        <a:spcAft>
          <a:spcPts val="0"/>
        </a:spcAft>
        <a:buClrTx/>
        <a:buSzTx/>
        <a:buFontTx/>
        <a:buNone/>
        <a:tabLst/>
        <a:defRPr b="0" baseline="0" cap="none" i="0" spc="0" strike="noStrike" sz="9800" u="none">
          <a:solidFill>
            <a:srgbClr val="D93E2B"/>
          </a:solidFill>
          <a:uFillTx/>
          <a:latin typeface="+mn-lt"/>
          <a:ea typeface="+mn-ea"/>
          <a:cs typeface="+mn-cs"/>
          <a:sym typeface="Bodoni SvtyTwo ITC TT-Book"/>
        </a:defRPr>
      </a:lvl5pPr>
      <a:lvl6pPr marL="0" marR="0" indent="0" algn="ctr" defTabSz="825500" rtl="0" latinLnBrk="0">
        <a:lnSpc>
          <a:spcPct val="90000"/>
        </a:lnSpc>
        <a:spcBef>
          <a:spcPts val="2300"/>
        </a:spcBef>
        <a:spcAft>
          <a:spcPts val="0"/>
        </a:spcAft>
        <a:buClrTx/>
        <a:buSzTx/>
        <a:buFontTx/>
        <a:buNone/>
        <a:tabLst/>
        <a:defRPr b="0" baseline="0" cap="none" i="0" spc="0" strike="noStrike" sz="9800" u="none">
          <a:solidFill>
            <a:srgbClr val="D93E2B"/>
          </a:solidFill>
          <a:uFillTx/>
          <a:latin typeface="+mn-lt"/>
          <a:ea typeface="+mn-ea"/>
          <a:cs typeface="+mn-cs"/>
          <a:sym typeface="Bodoni SvtyTwo ITC TT-Book"/>
        </a:defRPr>
      </a:lvl6pPr>
      <a:lvl7pPr marL="0" marR="0" indent="0" algn="ctr" defTabSz="825500" rtl="0" latinLnBrk="0">
        <a:lnSpc>
          <a:spcPct val="90000"/>
        </a:lnSpc>
        <a:spcBef>
          <a:spcPts val="2300"/>
        </a:spcBef>
        <a:spcAft>
          <a:spcPts val="0"/>
        </a:spcAft>
        <a:buClrTx/>
        <a:buSzTx/>
        <a:buFontTx/>
        <a:buNone/>
        <a:tabLst/>
        <a:defRPr b="0" baseline="0" cap="none" i="0" spc="0" strike="noStrike" sz="9800" u="none">
          <a:solidFill>
            <a:srgbClr val="D93E2B"/>
          </a:solidFill>
          <a:uFillTx/>
          <a:latin typeface="+mn-lt"/>
          <a:ea typeface="+mn-ea"/>
          <a:cs typeface="+mn-cs"/>
          <a:sym typeface="Bodoni SvtyTwo ITC TT-Book"/>
        </a:defRPr>
      </a:lvl7pPr>
      <a:lvl8pPr marL="0" marR="0" indent="0" algn="ctr" defTabSz="825500" rtl="0" latinLnBrk="0">
        <a:lnSpc>
          <a:spcPct val="90000"/>
        </a:lnSpc>
        <a:spcBef>
          <a:spcPts val="2300"/>
        </a:spcBef>
        <a:spcAft>
          <a:spcPts val="0"/>
        </a:spcAft>
        <a:buClrTx/>
        <a:buSzTx/>
        <a:buFontTx/>
        <a:buNone/>
        <a:tabLst/>
        <a:defRPr b="0" baseline="0" cap="none" i="0" spc="0" strike="noStrike" sz="9800" u="none">
          <a:solidFill>
            <a:srgbClr val="D93E2B"/>
          </a:solidFill>
          <a:uFillTx/>
          <a:latin typeface="+mn-lt"/>
          <a:ea typeface="+mn-ea"/>
          <a:cs typeface="+mn-cs"/>
          <a:sym typeface="Bodoni SvtyTwo ITC TT-Book"/>
        </a:defRPr>
      </a:lvl8pPr>
      <a:lvl9pPr marL="0" marR="0" indent="0" algn="ctr" defTabSz="825500" rtl="0" latinLnBrk="0">
        <a:lnSpc>
          <a:spcPct val="90000"/>
        </a:lnSpc>
        <a:spcBef>
          <a:spcPts val="2300"/>
        </a:spcBef>
        <a:spcAft>
          <a:spcPts val="0"/>
        </a:spcAft>
        <a:buClrTx/>
        <a:buSzTx/>
        <a:buFontTx/>
        <a:buNone/>
        <a:tabLst/>
        <a:defRPr b="0" baseline="0" cap="none" i="0" spc="0" strike="noStrike" sz="9800" u="none">
          <a:solidFill>
            <a:srgbClr val="D93E2B"/>
          </a:solidFill>
          <a:uFillTx/>
          <a:latin typeface="+mn-lt"/>
          <a:ea typeface="+mn-ea"/>
          <a:cs typeface="+mn-cs"/>
          <a:sym typeface="Bodoni SvtyTwo ITC TT-Book"/>
        </a:defRPr>
      </a:lvl9pPr>
    </p:titleStyle>
    <p:bodyStyle>
      <a:lvl1pPr marL="609600" marR="0" indent="-609600" algn="l" defTabSz="825500" rtl="0" latinLnBrk="0">
        <a:lnSpc>
          <a:spcPct val="100000"/>
        </a:lnSpc>
        <a:spcBef>
          <a:spcPts val="3400"/>
        </a:spcBef>
        <a:spcAft>
          <a:spcPts val="0"/>
        </a:spcAft>
        <a:buClr>
          <a:srgbClr val="929292"/>
        </a:buClr>
        <a:buSzPct val="60000"/>
        <a:buFont typeface="Zapf Dingbats"/>
        <a:buChar char="❖"/>
        <a:tabLst/>
        <a:defRPr b="0" baseline="0" cap="none" i="0" spc="0" strike="noStrike" sz="5000" u="none">
          <a:solidFill>
            <a:srgbClr val="414141"/>
          </a:solidFill>
          <a:uFillTx/>
          <a:latin typeface="Palatino"/>
          <a:ea typeface="Palatino"/>
          <a:cs typeface="Palatino"/>
          <a:sym typeface="Palatino"/>
        </a:defRPr>
      </a:lvl1pPr>
      <a:lvl2pPr marL="1219200" marR="0" indent="-609600" algn="l" defTabSz="825500" rtl="0" latinLnBrk="0">
        <a:lnSpc>
          <a:spcPct val="100000"/>
        </a:lnSpc>
        <a:spcBef>
          <a:spcPts val="3400"/>
        </a:spcBef>
        <a:spcAft>
          <a:spcPts val="0"/>
        </a:spcAft>
        <a:buClr>
          <a:srgbClr val="929292"/>
        </a:buClr>
        <a:buSzPct val="60000"/>
        <a:buFont typeface="Zapf Dingbats"/>
        <a:buChar char="❖"/>
        <a:tabLst/>
        <a:defRPr b="0" baseline="0" cap="none" i="0" spc="0" strike="noStrike" sz="5000" u="none">
          <a:solidFill>
            <a:srgbClr val="414141"/>
          </a:solidFill>
          <a:uFillTx/>
          <a:latin typeface="Palatino"/>
          <a:ea typeface="Palatino"/>
          <a:cs typeface="Palatino"/>
          <a:sym typeface="Palatino"/>
        </a:defRPr>
      </a:lvl2pPr>
      <a:lvl3pPr marL="1828800" marR="0" indent="-609600" algn="l" defTabSz="825500" rtl="0" latinLnBrk="0">
        <a:lnSpc>
          <a:spcPct val="100000"/>
        </a:lnSpc>
        <a:spcBef>
          <a:spcPts val="3400"/>
        </a:spcBef>
        <a:spcAft>
          <a:spcPts val="0"/>
        </a:spcAft>
        <a:buClr>
          <a:srgbClr val="929292"/>
        </a:buClr>
        <a:buSzPct val="60000"/>
        <a:buFont typeface="Zapf Dingbats"/>
        <a:buChar char="❖"/>
        <a:tabLst/>
        <a:defRPr b="0" baseline="0" cap="none" i="0" spc="0" strike="noStrike" sz="5000" u="none">
          <a:solidFill>
            <a:srgbClr val="414141"/>
          </a:solidFill>
          <a:uFillTx/>
          <a:latin typeface="Palatino"/>
          <a:ea typeface="Palatino"/>
          <a:cs typeface="Palatino"/>
          <a:sym typeface="Palatino"/>
        </a:defRPr>
      </a:lvl3pPr>
      <a:lvl4pPr marL="2438400" marR="0" indent="-609600" algn="l" defTabSz="825500" rtl="0" latinLnBrk="0">
        <a:lnSpc>
          <a:spcPct val="100000"/>
        </a:lnSpc>
        <a:spcBef>
          <a:spcPts val="3400"/>
        </a:spcBef>
        <a:spcAft>
          <a:spcPts val="0"/>
        </a:spcAft>
        <a:buClr>
          <a:srgbClr val="929292"/>
        </a:buClr>
        <a:buSzPct val="60000"/>
        <a:buFont typeface="Zapf Dingbats"/>
        <a:buChar char="❖"/>
        <a:tabLst/>
        <a:defRPr b="0" baseline="0" cap="none" i="0" spc="0" strike="noStrike" sz="5000" u="none">
          <a:solidFill>
            <a:srgbClr val="414141"/>
          </a:solidFill>
          <a:uFillTx/>
          <a:latin typeface="Palatino"/>
          <a:ea typeface="Palatino"/>
          <a:cs typeface="Palatino"/>
          <a:sym typeface="Palatino"/>
        </a:defRPr>
      </a:lvl4pPr>
      <a:lvl5pPr marL="3048000" marR="0" indent="-609600" algn="l" defTabSz="825500" rtl="0" latinLnBrk="0">
        <a:lnSpc>
          <a:spcPct val="100000"/>
        </a:lnSpc>
        <a:spcBef>
          <a:spcPts val="3400"/>
        </a:spcBef>
        <a:spcAft>
          <a:spcPts val="0"/>
        </a:spcAft>
        <a:buClr>
          <a:srgbClr val="929292"/>
        </a:buClr>
        <a:buSzPct val="60000"/>
        <a:buFont typeface="Zapf Dingbats"/>
        <a:buChar char="❖"/>
        <a:tabLst/>
        <a:defRPr b="0" baseline="0" cap="none" i="0" spc="0" strike="noStrike" sz="5000" u="none">
          <a:solidFill>
            <a:srgbClr val="414141"/>
          </a:solidFill>
          <a:uFillTx/>
          <a:latin typeface="Palatino"/>
          <a:ea typeface="Palatino"/>
          <a:cs typeface="Palatino"/>
          <a:sym typeface="Palatino"/>
        </a:defRPr>
      </a:lvl5pPr>
      <a:lvl6pPr marL="3657600" marR="0" indent="-609600" algn="l" defTabSz="825500" rtl="0" latinLnBrk="0">
        <a:lnSpc>
          <a:spcPct val="100000"/>
        </a:lnSpc>
        <a:spcBef>
          <a:spcPts val="3400"/>
        </a:spcBef>
        <a:spcAft>
          <a:spcPts val="0"/>
        </a:spcAft>
        <a:buClr>
          <a:srgbClr val="929292"/>
        </a:buClr>
        <a:buSzPct val="60000"/>
        <a:buFont typeface="Zapf Dingbats"/>
        <a:buChar char="❖"/>
        <a:tabLst/>
        <a:defRPr b="0" baseline="0" cap="none" i="0" spc="0" strike="noStrike" sz="5000" u="none">
          <a:solidFill>
            <a:srgbClr val="414141"/>
          </a:solidFill>
          <a:uFillTx/>
          <a:latin typeface="Palatino"/>
          <a:ea typeface="Palatino"/>
          <a:cs typeface="Palatino"/>
          <a:sym typeface="Palatino"/>
        </a:defRPr>
      </a:lvl6pPr>
      <a:lvl7pPr marL="4267200" marR="0" indent="-609600" algn="l" defTabSz="825500" rtl="0" latinLnBrk="0">
        <a:lnSpc>
          <a:spcPct val="100000"/>
        </a:lnSpc>
        <a:spcBef>
          <a:spcPts val="3400"/>
        </a:spcBef>
        <a:spcAft>
          <a:spcPts val="0"/>
        </a:spcAft>
        <a:buClr>
          <a:srgbClr val="929292"/>
        </a:buClr>
        <a:buSzPct val="60000"/>
        <a:buFont typeface="Zapf Dingbats"/>
        <a:buChar char="❖"/>
        <a:tabLst/>
        <a:defRPr b="0" baseline="0" cap="none" i="0" spc="0" strike="noStrike" sz="5000" u="none">
          <a:solidFill>
            <a:srgbClr val="414141"/>
          </a:solidFill>
          <a:uFillTx/>
          <a:latin typeface="Palatino"/>
          <a:ea typeface="Palatino"/>
          <a:cs typeface="Palatino"/>
          <a:sym typeface="Palatino"/>
        </a:defRPr>
      </a:lvl7pPr>
      <a:lvl8pPr marL="4876800" marR="0" indent="-609600" algn="l" defTabSz="825500" rtl="0" latinLnBrk="0">
        <a:lnSpc>
          <a:spcPct val="100000"/>
        </a:lnSpc>
        <a:spcBef>
          <a:spcPts val="3400"/>
        </a:spcBef>
        <a:spcAft>
          <a:spcPts val="0"/>
        </a:spcAft>
        <a:buClr>
          <a:srgbClr val="929292"/>
        </a:buClr>
        <a:buSzPct val="60000"/>
        <a:buFont typeface="Zapf Dingbats"/>
        <a:buChar char="❖"/>
        <a:tabLst/>
        <a:defRPr b="0" baseline="0" cap="none" i="0" spc="0" strike="noStrike" sz="5000" u="none">
          <a:solidFill>
            <a:srgbClr val="414141"/>
          </a:solidFill>
          <a:uFillTx/>
          <a:latin typeface="Palatino"/>
          <a:ea typeface="Palatino"/>
          <a:cs typeface="Palatino"/>
          <a:sym typeface="Palatino"/>
        </a:defRPr>
      </a:lvl8pPr>
      <a:lvl9pPr marL="5486400" marR="0" indent="-609600" algn="l" defTabSz="825500" rtl="0" latinLnBrk="0">
        <a:lnSpc>
          <a:spcPct val="100000"/>
        </a:lnSpc>
        <a:spcBef>
          <a:spcPts val="3400"/>
        </a:spcBef>
        <a:spcAft>
          <a:spcPts val="0"/>
        </a:spcAft>
        <a:buClr>
          <a:srgbClr val="929292"/>
        </a:buClr>
        <a:buSzPct val="60000"/>
        <a:buFont typeface="Zapf Dingbats"/>
        <a:buChar char="❖"/>
        <a:tabLst/>
        <a:defRPr b="0" baseline="0" cap="none" i="0" spc="0" strike="noStrike" sz="5000" u="none">
          <a:solidFill>
            <a:srgbClr val="414141"/>
          </a:solidFill>
          <a:uFillTx/>
          <a:latin typeface="Palatino"/>
          <a:ea typeface="Palatino"/>
          <a:cs typeface="Palatino"/>
          <a:sym typeface="Palatino"/>
        </a:defRPr>
      </a:lvl9pPr>
    </p:bodyStyle>
    <p:otherStyle>
      <a:lvl1pPr marL="0" marR="0" indent="0" algn="ctr" defTabSz="825500" latinLnBrk="0">
        <a:lnSpc>
          <a:spcPct val="100000"/>
        </a:lnSpc>
        <a:spcBef>
          <a:spcPts val="0"/>
        </a:spcBef>
        <a:spcAft>
          <a:spcPts val="0"/>
        </a:spcAft>
        <a:buClrTx/>
        <a:buSzTx/>
        <a:buFontTx/>
        <a:buNone/>
        <a:tabLst/>
        <a:defRPr b="0" baseline="0" cap="none" i="0" spc="0" strike="noStrike" sz="2400" u="none">
          <a:solidFill>
            <a:schemeClr val="tx1"/>
          </a:solidFill>
          <a:uFillTx/>
          <a:latin typeface="+mn-lt"/>
          <a:ea typeface="+mn-ea"/>
          <a:cs typeface="+mn-cs"/>
          <a:sym typeface="Palatino"/>
        </a:defRPr>
      </a:lvl1pPr>
      <a:lvl2pPr marL="0" marR="0" indent="228600" algn="ctr" defTabSz="825500" latinLnBrk="0">
        <a:lnSpc>
          <a:spcPct val="100000"/>
        </a:lnSpc>
        <a:spcBef>
          <a:spcPts val="0"/>
        </a:spcBef>
        <a:spcAft>
          <a:spcPts val="0"/>
        </a:spcAft>
        <a:buClrTx/>
        <a:buSzTx/>
        <a:buFontTx/>
        <a:buNone/>
        <a:tabLst/>
        <a:defRPr b="0" baseline="0" cap="none" i="0" spc="0" strike="noStrike" sz="2400" u="none">
          <a:solidFill>
            <a:schemeClr val="tx1"/>
          </a:solidFill>
          <a:uFillTx/>
          <a:latin typeface="+mn-lt"/>
          <a:ea typeface="+mn-ea"/>
          <a:cs typeface="+mn-cs"/>
          <a:sym typeface="Palatino"/>
        </a:defRPr>
      </a:lvl2pPr>
      <a:lvl3pPr marL="0" marR="0" indent="457200" algn="ctr" defTabSz="825500" latinLnBrk="0">
        <a:lnSpc>
          <a:spcPct val="100000"/>
        </a:lnSpc>
        <a:spcBef>
          <a:spcPts val="0"/>
        </a:spcBef>
        <a:spcAft>
          <a:spcPts val="0"/>
        </a:spcAft>
        <a:buClrTx/>
        <a:buSzTx/>
        <a:buFontTx/>
        <a:buNone/>
        <a:tabLst/>
        <a:defRPr b="0" baseline="0" cap="none" i="0" spc="0" strike="noStrike" sz="2400" u="none">
          <a:solidFill>
            <a:schemeClr val="tx1"/>
          </a:solidFill>
          <a:uFillTx/>
          <a:latin typeface="+mn-lt"/>
          <a:ea typeface="+mn-ea"/>
          <a:cs typeface="+mn-cs"/>
          <a:sym typeface="Palatino"/>
        </a:defRPr>
      </a:lvl3pPr>
      <a:lvl4pPr marL="0" marR="0" indent="685800" algn="ctr" defTabSz="825500" latinLnBrk="0">
        <a:lnSpc>
          <a:spcPct val="100000"/>
        </a:lnSpc>
        <a:spcBef>
          <a:spcPts val="0"/>
        </a:spcBef>
        <a:spcAft>
          <a:spcPts val="0"/>
        </a:spcAft>
        <a:buClrTx/>
        <a:buSzTx/>
        <a:buFontTx/>
        <a:buNone/>
        <a:tabLst/>
        <a:defRPr b="0" baseline="0" cap="none" i="0" spc="0" strike="noStrike" sz="2400" u="none">
          <a:solidFill>
            <a:schemeClr val="tx1"/>
          </a:solidFill>
          <a:uFillTx/>
          <a:latin typeface="+mn-lt"/>
          <a:ea typeface="+mn-ea"/>
          <a:cs typeface="+mn-cs"/>
          <a:sym typeface="Palatino"/>
        </a:defRPr>
      </a:lvl4pPr>
      <a:lvl5pPr marL="0" marR="0" indent="914400" algn="ctr" defTabSz="825500" latinLnBrk="0">
        <a:lnSpc>
          <a:spcPct val="100000"/>
        </a:lnSpc>
        <a:spcBef>
          <a:spcPts val="0"/>
        </a:spcBef>
        <a:spcAft>
          <a:spcPts val="0"/>
        </a:spcAft>
        <a:buClrTx/>
        <a:buSzTx/>
        <a:buFontTx/>
        <a:buNone/>
        <a:tabLst/>
        <a:defRPr b="0" baseline="0" cap="none" i="0" spc="0" strike="noStrike" sz="2400" u="none">
          <a:solidFill>
            <a:schemeClr val="tx1"/>
          </a:solidFill>
          <a:uFillTx/>
          <a:latin typeface="+mn-lt"/>
          <a:ea typeface="+mn-ea"/>
          <a:cs typeface="+mn-cs"/>
          <a:sym typeface="Palatino"/>
        </a:defRPr>
      </a:lvl5pPr>
      <a:lvl6pPr marL="0" marR="0" indent="1143000" algn="ctr" defTabSz="825500" latinLnBrk="0">
        <a:lnSpc>
          <a:spcPct val="100000"/>
        </a:lnSpc>
        <a:spcBef>
          <a:spcPts val="0"/>
        </a:spcBef>
        <a:spcAft>
          <a:spcPts val="0"/>
        </a:spcAft>
        <a:buClrTx/>
        <a:buSzTx/>
        <a:buFontTx/>
        <a:buNone/>
        <a:tabLst/>
        <a:defRPr b="0" baseline="0" cap="none" i="0" spc="0" strike="noStrike" sz="2400" u="none">
          <a:solidFill>
            <a:schemeClr val="tx1"/>
          </a:solidFill>
          <a:uFillTx/>
          <a:latin typeface="+mn-lt"/>
          <a:ea typeface="+mn-ea"/>
          <a:cs typeface="+mn-cs"/>
          <a:sym typeface="Palatino"/>
        </a:defRPr>
      </a:lvl6pPr>
      <a:lvl7pPr marL="0" marR="0" indent="1371600" algn="ctr" defTabSz="825500" latinLnBrk="0">
        <a:lnSpc>
          <a:spcPct val="100000"/>
        </a:lnSpc>
        <a:spcBef>
          <a:spcPts val="0"/>
        </a:spcBef>
        <a:spcAft>
          <a:spcPts val="0"/>
        </a:spcAft>
        <a:buClrTx/>
        <a:buSzTx/>
        <a:buFontTx/>
        <a:buNone/>
        <a:tabLst/>
        <a:defRPr b="0" baseline="0" cap="none" i="0" spc="0" strike="noStrike" sz="2400" u="none">
          <a:solidFill>
            <a:schemeClr val="tx1"/>
          </a:solidFill>
          <a:uFillTx/>
          <a:latin typeface="+mn-lt"/>
          <a:ea typeface="+mn-ea"/>
          <a:cs typeface="+mn-cs"/>
          <a:sym typeface="Palatino"/>
        </a:defRPr>
      </a:lvl7pPr>
      <a:lvl8pPr marL="0" marR="0" indent="1600200" algn="ctr" defTabSz="825500" latinLnBrk="0">
        <a:lnSpc>
          <a:spcPct val="100000"/>
        </a:lnSpc>
        <a:spcBef>
          <a:spcPts val="0"/>
        </a:spcBef>
        <a:spcAft>
          <a:spcPts val="0"/>
        </a:spcAft>
        <a:buClrTx/>
        <a:buSzTx/>
        <a:buFontTx/>
        <a:buNone/>
        <a:tabLst/>
        <a:defRPr b="0" baseline="0" cap="none" i="0" spc="0" strike="noStrike" sz="2400" u="none">
          <a:solidFill>
            <a:schemeClr val="tx1"/>
          </a:solidFill>
          <a:uFillTx/>
          <a:latin typeface="+mn-lt"/>
          <a:ea typeface="+mn-ea"/>
          <a:cs typeface="+mn-cs"/>
          <a:sym typeface="Palatino"/>
        </a:defRPr>
      </a:lvl8pPr>
      <a:lvl9pPr marL="0" marR="0" indent="1828800" algn="ctr" defTabSz="825500" latinLnBrk="0">
        <a:lnSpc>
          <a:spcPct val="100000"/>
        </a:lnSpc>
        <a:spcBef>
          <a:spcPts val="0"/>
        </a:spcBef>
        <a:spcAft>
          <a:spcPts val="0"/>
        </a:spcAft>
        <a:buClrTx/>
        <a:buSzTx/>
        <a:buFontTx/>
        <a:buNone/>
        <a:tabLst/>
        <a:defRPr b="0" baseline="0" cap="none" i="0" spc="0" strike="noStrike" sz="2400" u="none">
          <a:solidFill>
            <a:schemeClr val="tx1"/>
          </a:solidFill>
          <a:uFillTx/>
          <a:latin typeface="+mn-lt"/>
          <a:ea typeface="+mn-ea"/>
          <a:cs typeface="+mn-cs"/>
          <a:sym typeface="Palatino"/>
        </a:defRPr>
      </a:lvl9pPr>
    </p:otherStyle>
  </p:txStyles>
</p:sldMaster>
</file>

<file path=ppt/slides/_rels/slide1.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3.png"/><Relationship Id="rId3" Type="http://schemas.openxmlformats.org/officeDocument/2006/relationships/image" Target="../media/image4.png"/><Relationship Id="rId4" Type="http://schemas.openxmlformats.org/officeDocument/2006/relationships/image" Target="../media/image5.png"/></Relationships>

</file>

<file path=ppt/slides/_rels/slide10.xml.rels><?xml version="1.0" encoding="UTF-8"?>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hyperlink" Target="https://www.google.com/search?q=Blow-out&amp;oq=cardiac+free+wall+rupture+types&amp;gs_lcrp=EgZjaHJvbWUyBggAEEUYOTIHCAEQIRigATIHCAIQIRigAdIBCjMxMzYyajBqMTWoAgiwAgHxBadC1EoVHZwx&amp;sourceid=chrome&amp;ie=UTF-8&amp;mstk=AUtExfCkuVJTOvyhPnGmeeizFYtu-TbdRMGDLqolUKtwpCoK3Uo5JkLfSL8DNtu8Qo387eaXjjSa5LX7ZcUt76_upj3GAgUgXhE10a8VrzQMBH7qdCRBPdA8d7jp1B3s6MPaG-4j2jvhTXaGpAOBSmM_QyBJvYLpek4fl47MdJVnrsqgmN0&amp;csui=3&amp;ved=2ahUKEwi158e0wPSQAxX3RPEDHavLFVEQgK4QegQIAxAB" TargetMode="External"/><Relationship Id="rId3" Type="http://schemas.openxmlformats.org/officeDocument/2006/relationships/hyperlink" Target="https://www.google.com/search?q=Oozing&amp;oq=cardiac+free+wall+rupture+types&amp;gs_lcrp=EgZjaHJvbWUyBggAEEUYOTIHCAEQIRigATIHCAIQIRigAdIBCjMxMzYyajBqMTWoAgiwAgHxBadC1EoVHZwx&amp;sourceid=chrome&amp;ie=UTF-8&amp;mstk=AUtExfCkuVJTOvyhPnGmeeizFYtu-TbdRMGDLqolUKtwpCoK3Uo5JkLfSL8DNtu8Qo387eaXjjSa5LX7ZcUt76_upj3GAgUgXhE10a8VrzQMBH7qdCRBPdA8d7jp1B3s6MPaG-4j2jvhTXaGpAOBSmM_QyBJvYLpek4fl47MdJVnrsqgmN0&amp;csui=3&amp;ved=2ahUKEwi158e0wPSQAxX3RPEDHavLFVEQgK4QegQIAxAD" TargetMode="External"/><Relationship Id="rId4" Type="http://schemas.openxmlformats.org/officeDocument/2006/relationships/hyperlink" Target="https://www.google.com/search?q=Sudden+%28cardiac+arrest+type%29&amp;oq=cardiac+free+wall+rupture+types&amp;gs_lcrp=EgZjaHJvbWUyBggAEEUYOTIHCAEQIRigATIHCAIQIRigAdIBCjMxMzYyajBqMTWoAgiwAgHxBadC1EoVHZwx&amp;sourceid=chrome&amp;ie=UTF-8&amp;mstk=AUtExfCkuVJTOvyhPnGmeeizFYtu-TbdRMGDLqolUKtwpCoK3Uo5JkLfSL8DNtu8Qo387eaXjjSa5LX7ZcUt76_upj3GAgUgXhE10a8VrzQMBH7qdCRBPdA8d7jp1B3s6MPaG-4j2jvhTXaGpAOBSmM_QyBJvYLpek4fl47MdJVnrsqgmN0&amp;csui=3&amp;ved=2ahUKEwi158e0wPSQAxX3RPEDHavLFVEQgK4QegQIBhAB" TargetMode="External"/><Relationship Id="rId5" Type="http://schemas.openxmlformats.org/officeDocument/2006/relationships/hyperlink" Target="https://www.google.com/search?q=Stuttering+%28intermittent+type%29&amp;oq=cardiac+free+wall+rupture+types&amp;gs_lcrp=EgZjaHJvbWUyBggAEEUYOTIHCAEQIRigATIHCAIQIRigAdIBCjMxMzYyajBqMTWoAgiwAgHxBadC1EoVHZwx&amp;sourceid=chrome&amp;ie=UTF-8&amp;mstk=AUtExfCkuVJTOvyhPnGmeeizFYtu-TbdRMGDLqolUKtwpCoK3Uo5JkLfSL8DNtu8Qo387eaXjjSa5LX7ZcUt76_upj3GAgUgXhE10a8VrzQMBH7qdCRBPdA8d7jp1B3s6MPaG-4j2jvhTXaGpAOBSmM_QyBJvYLpek4fl47MdJVnrsqgmN0&amp;csui=3&amp;ved=2ahUKEwi158e0wPSQAxX3RPEDHavLFVEQgK4QegQIBhAD" TargetMode="External"/><Relationship Id="rId6" Type="http://schemas.openxmlformats.org/officeDocument/2006/relationships/hyperlink" Target="https://www.google.com/search?q=Stable&amp;oq=cardiac+free+wall+rupture+types&amp;gs_lcrp=EgZjaHJvbWUyBggAEEUYOTIHCAEQIRigATIHCAIQIRigAdIBCjMxMzYyajBqMTWoAgiwAgHxBadC1EoVHZwx&amp;sourceid=chrome&amp;ie=UTF-8&amp;mstk=AUtExfCkuVJTOvyhPnGmeeizFYtu-TbdRMGDLqolUKtwpCoK3Uo5JkLfSL8DNtu8Qo387eaXjjSa5LX7ZcUt76_upj3GAgUgXhE10a8VrzQMBH7qdCRBPdA8d7jp1B3s6MPaG-4j2jvhTXaGpAOBSmM_QyBJvYLpek4fl47MdJVnrsqgmN0&amp;csui=3&amp;ved=2ahUKEwi158e0wPSQAxX3RPEDHavLFVEQgK4QegQIBhAF" TargetMode="External"/></Relationships>

</file>

<file path=ppt/slides/_rels/slide12.xml.rels><?xml version="1.0" encoding="UTF-8"?>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8.png"/></Relationships>

</file>

<file path=ppt/slides/_rels/slide13.xml.rels><?xml version="1.0" encoding="UTF-8"?>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Relationships xmlns="http://schemas.openxmlformats.org/package/2006/relationships"><Relationship Id="rId1" Type="http://schemas.openxmlformats.org/officeDocument/2006/relationships/slideLayout" Target="../slideLayouts/slideLayout6.xml"/></Relationships>

</file>

<file path=ppt/slides/_rels/slide19.xml.rels><?xml version="1.0" encoding="UTF-8"?>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6.png"/></Relationships>

</file>

<file path=ppt/slides/_rels/slide20.xml.rels><?xml version="1.0" encoding="UTF-8"?>
<Relationships xmlns="http://schemas.openxmlformats.org/package/2006/relationships"><Relationship Id="rId1" Type="http://schemas.openxmlformats.org/officeDocument/2006/relationships/slideLayout" Target="../slideLayouts/slideLayout6.xml"/></Relationships>

</file>

<file path=ppt/slides/_rels/slide21.xml.rels><?xml version="1.0" encoding="UTF-8"?>
<Relationships xmlns="http://schemas.openxmlformats.org/package/2006/relationships"><Relationship Id="rId1" Type="http://schemas.openxmlformats.org/officeDocument/2006/relationships/slideLayout" Target="../slideLayouts/slideLayout6.xml"/></Relationships>

</file>

<file path=ppt/slides/_rels/slide22.xml.rels><?xml version="1.0" encoding="UTF-8"?>
<Relationships xmlns="http://schemas.openxmlformats.org/package/2006/relationships"><Relationship Id="rId1" Type="http://schemas.openxmlformats.org/officeDocument/2006/relationships/slideLayout" Target="../slideLayouts/slideLayout6.xml"/></Relationships>

</file>

<file path=ppt/slides/_rels/slide23.xml.rels><?xml version="1.0" encoding="UTF-8"?>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hyperlink" Target="https://onlinelibrary.wiley.com/authored-by/Matteucci/Matteo" TargetMode="External"/><Relationship Id="rId3" Type="http://schemas.openxmlformats.org/officeDocument/2006/relationships/hyperlink" Target="https://onlinelibrary.wiley.com/authored-by/Formica/Francesco" TargetMode="External"/><Relationship Id="rId4" Type="http://schemas.openxmlformats.org/officeDocument/2006/relationships/hyperlink" Target="https://onlinelibrary.wiley.com/authored-by/Kowalewski/Mariusz" TargetMode="External"/><Relationship Id="rId5" Type="http://schemas.openxmlformats.org/officeDocument/2006/relationships/hyperlink" Target="https://onlinelibrary.wiley.com/authored-by/Massimi/Giulio" TargetMode="External"/><Relationship Id="rId6" Type="http://schemas.openxmlformats.org/officeDocument/2006/relationships/hyperlink" Target="https://onlinelibrary.wiley.com/authored-by/Ronco/Daniele" TargetMode="External"/><Relationship Id="rId7" Type="http://schemas.openxmlformats.org/officeDocument/2006/relationships/hyperlink" Target="https://onlinelibrary.wiley.com/authored-by/Beghi/Cesare" TargetMode="External"/><Relationship Id="rId8" Type="http://schemas.openxmlformats.org/officeDocument/2006/relationships/hyperlink" Target="https://onlinelibrary.wiley.com/authored-by/Lorusso/Roberto" TargetMode="External"/></Relationships>

</file>

<file path=ppt/slides/_rels/slide5.xml.rels><?xml version="1.0" encoding="UTF-8"?>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7.png"/></Relationships>

</file>

<file path=ppt/slides/_rels/slide8.xml.rels><?xml version="1.0" encoding="UTF-8"?>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159" name="vídeo-pegado.png" descr="vídeo-pegado.png"/>
          <p:cNvPicPr>
            <a:picLocks noChangeAspect="1"/>
          </p:cNvPicPr>
          <p:nvPr/>
        </p:nvPicPr>
        <p:blipFill>
          <a:blip r:embed="rId2">
            <a:extLst/>
          </a:blip>
          <a:stretch>
            <a:fillRect/>
          </a:stretch>
        </p:blipFill>
        <p:spPr>
          <a:xfrm>
            <a:off x="14498609" y="4491411"/>
            <a:ext cx="8666582" cy="8666582"/>
          </a:xfrm>
          <a:prstGeom prst="rect">
            <a:avLst/>
          </a:prstGeom>
          <a:ln w="12700">
            <a:miter lim="400000"/>
          </a:ln>
        </p:spPr>
      </p:pic>
      <p:sp>
        <p:nvSpPr>
          <p:cNvPr id="160" name="Dr.Javier Sagra Alcalá. 16.12.2025."/>
          <p:cNvSpPr txBox="1"/>
          <p:nvPr>
            <p:ph type="body" idx="21"/>
          </p:nvPr>
        </p:nvSpPr>
        <p:spPr>
          <a:xfrm>
            <a:off x="952500" y="5067300"/>
            <a:ext cx="13500100" cy="635000"/>
          </a:xfrm>
          <a:prstGeom prst="rect">
            <a:avLst/>
          </a:prstGeom>
        </p:spPr>
        <p:txBody>
          <a:bodyPr/>
          <a:lstStyle/>
          <a:p>
            <a:pPr/>
            <a:r>
              <a:t>Dr.Javier Sagra Alcalá. 16.12.2025.</a:t>
            </a:r>
          </a:p>
        </p:txBody>
      </p:sp>
      <p:sp>
        <p:nvSpPr>
          <p:cNvPr id="161" name="CONSIDERACIONES ANESTÉSICAS EN LA ROTURA CARDIACA POSTINFARTO AGUDO DE MIOCARDIO."/>
          <p:cNvSpPr txBox="1"/>
          <p:nvPr>
            <p:ph type="ctrTitle"/>
          </p:nvPr>
        </p:nvSpPr>
        <p:spPr>
          <a:xfrm>
            <a:off x="952500" y="1466850"/>
            <a:ext cx="12904706" cy="3340100"/>
          </a:xfrm>
          <a:prstGeom prst="rect">
            <a:avLst/>
          </a:prstGeom>
        </p:spPr>
        <p:txBody>
          <a:bodyPr/>
          <a:lstStyle/>
          <a:p>
            <a:pPr defTabSz="495300">
              <a:spcBef>
                <a:spcPts val="1300"/>
              </a:spcBef>
              <a:defRPr sz="5880"/>
            </a:pPr>
            <a:r>
              <a:t>CONSIDERACIONES ANESTÉSICAS EN LA </a:t>
            </a:r>
            <a:r>
              <a:rPr>
                <a:latin typeface="Bodoni SvtyTwo ITC TT-Bold"/>
                <a:ea typeface="Bodoni SvtyTwo ITC TT-Bold"/>
                <a:cs typeface="Bodoni SvtyTwo ITC TT-Bold"/>
                <a:sym typeface="Bodoni SvtyTwo ITC TT-Bold"/>
              </a:rPr>
              <a:t>ROTURA CARDIACA</a:t>
            </a:r>
            <a:r>
              <a:t> POSTINFARTO AGUDO DE MIOCARDIO.</a:t>
            </a:r>
          </a:p>
        </p:txBody>
      </p:sp>
      <p:sp>
        <p:nvSpPr>
          <p:cNvPr id="162" name="Haz doble clic para editar"/>
          <p:cNvSpPr txBox="1"/>
          <p:nvPr>
            <p:ph type="subTitle" sz="quarter" idx="1"/>
          </p:nvPr>
        </p:nvSpPr>
        <p:spPr>
          <a:xfrm>
            <a:off x="15532100" y="9034661"/>
            <a:ext cx="7950200" cy="3340101"/>
          </a:xfrm>
          <a:prstGeom prst="rect">
            <a:avLst/>
          </a:prstGeom>
        </p:spPr>
        <p:txBody>
          <a:bodyPr/>
          <a:lstStyle/>
          <a:p>
            <a:pPr/>
          </a:p>
        </p:txBody>
      </p:sp>
      <p:pic>
        <p:nvPicPr>
          <p:cNvPr id="163" name="vídeo-pegado.png" descr="vídeo-pegado.png"/>
          <p:cNvPicPr>
            <a:picLocks noChangeAspect="1"/>
          </p:cNvPicPr>
          <p:nvPr/>
        </p:nvPicPr>
        <p:blipFill>
          <a:blip r:embed="rId3">
            <a:extLst/>
          </a:blip>
          <a:stretch>
            <a:fillRect/>
          </a:stretch>
        </p:blipFill>
        <p:spPr>
          <a:xfrm>
            <a:off x="4601356" y="6271308"/>
            <a:ext cx="10160001" cy="6858001"/>
          </a:xfrm>
          <a:prstGeom prst="rect">
            <a:avLst/>
          </a:prstGeom>
          <a:ln w="12700">
            <a:miter lim="400000"/>
          </a:ln>
        </p:spPr>
      </p:pic>
      <p:pic>
        <p:nvPicPr>
          <p:cNvPr id="164" name="Imagen" descr="Imagen"/>
          <p:cNvPicPr>
            <a:picLocks noChangeAspect="1"/>
          </p:cNvPicPr>
          <p:nvPr/>
        </p:nvPicPr>
        <p:blipFill>
          <a:blip r:embed="rId4">
            <a:extLst/>
          </a:blip>
          <a:stretch>
            <a:fillRect/>
          </a:stretch>
        </p:blipFill>
        <p:spPr>
          <a:xfrm>
            <a:off x="14451291" y="2023976"/>
            <a:ext cx="8761221" cy="4450144"/>
          </a:xfrm>
          <a:prstGeom prst="rect">
            <a:avLst/>
          </a:prstGeom>
          <a:ln w="12700">
            <a:miter lim="400000"/>
          </a:ln>
        </p:spPr>
      </p:pic>
    </p:spTree>
  </p:cSld>
  <p:clrMapOvr>
    <a:masterClrMapping/>
  </p:clrMapOvr>
  <p:transition xmlns:p14="http://schemas.microsoft.com/office/powerpoint/2010/main" spd="med" advClick="1"/>
</p:sld>
</file>

<file path=ppt/slides/slide10.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92" name="Haz doble clic para editar"/>
          <p:cNvSpPr txBox="1"/>
          <p:nvPr>
            <p:ph type="title"/>
          </p:nvPr>
        </p:nvSpPr>
        <p:spPr>
          <a:prstGeom prst="rect">
            <a:avLst/>
          </a:prstGeom>
        </p:spPr>
        <p:txBody>
          <a:bodyPr/>
          <a:lstStyle/>
          <a:p>
            <a:pPr/>
          </a:p>
        </p:txBody>
      </p:sp>
      <p:sp>
        <p:nvSpPr>
          <p:cNvPr id="193" name="MANEJO:"/>
          <p:cNvSpPr txBox="1"/>
          <p:nvPr>
            <p:ph type="body" idx="1"/>
          </p:nvPr>
        </p:nvSpPr>
        <p:spPr>
          <a:xfrm>
            <a:off x="952500" y="2571750"/>
            <a:ext cx="22479000" cy="8572500"/>
          </a:xfrm>
          <a:prstGeom prst="rect">
            <a:avLst/>
          </a:prstGeom>
        </p:spPr>
        <p:txBody>
          <a:bodyPr/>
          <a:lstStyle>
            <a:lvl1pPr marL="0" indent="0" algn="ctr">
              <a:lnSpc>
                <a:spcPct val="90000"/>
              </a:lnSpc>
              <a:spcBef>
                <a:spcPts val="2300"/>
              </a:spcBef>
              <a:buClrTx/>
              <a:buSzTx/>
              <a:buFontTx/>
              <a:buNone/>
              <a:defRPr sz="9800" u="sng">
                <a:solidFill>
                  <a:srgbClr val="D93E2B"/>
                </a:solidFill>
                <a:latin typeface="+mn-lt"/>
                <a:ea typeface="+mn-ea"/>
                <a:cs typeface="+mn-cs"/>
                <a:sym typeface="Bodoni SvtyTwo ITC TT-Book"/>
              </a:defRPr>
            </a:lvl1pPr>
          </a:lstStyle>
          <a:p>
            <a:pPr/>
            <a:r>
              <a:t>MANEJO:</a:t>
            </a:r>
          </a:p>
        </p:txBody>
      </p:sp>
    </p:spTree>
  </p:cSld>
  <p:clrMapOvr>
    <a:masterClrMapping/>
  </p:clrMapOvr>
  <p:transition xmlns:p14="http://schemas.microsoft.com/office/powerpoint/2010/main" spd="med" advClick="1"/>
</p:sld>
</file>

<file path=ppt/slides/slide1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95" name="CONCEPTOS:"/>
          <p:cNvSpPr txBox="1"/>
          <p:nvPr>
            <p:ph type="title"/>
          </p:nvPr>
        </p:nvSpPr>
        <p:spPr>
          <a:prstGeom prst="rect">
            <a:avLst/>
          </a:prstGeom>
        </p:spPr>
        <p:txBody>
          <a:bodyPr/>
          <a:lstStyle>
            <a:lvl1pPr>
              <a:defRPr u="sng"/>
            </a:lvl1pPr>
          </a:lstStyle>
          <a:p>
            <a:pPr/>
            <a:r>
              <a:t>CONCEPTOS:</a:t>
            </a:r>
          </a:p>
        </p:txBody>
      </p:sp>
      <p:sp>
        <p:nvSpPr>
          <p:cNvPr id="196" name="La rotura de la pared libre cardíaca generalmente se clasifica por: tipo de rotura  y presentación clínica.…"/>
          <p:cNvSpPr txBox="1"/>
          <p:nvPr>
            <p:ph type="body" idx="1"/>
          </p:nvPr>
        </p:nvSpPr>
        <p:spPr>
          <a:xfrm>
            <a:off x="1148918" y="2786926"/>
            <a:ext cx="22479001" cy="9487624"/>
          </a:xfrm>
          <a:prstGeom prst="rect">
            <a:avLst/>
          </a:prstGeom>
        </p:spPr>
        <p:txBody>
          <a:bodyPr/>
          <a:lstStyle/>
          <a:p>
            <a:pPr marL="329184" indent="-329184" defTabSz="445770">
              <a:spcBef>
                <a:spcPts val="1800"/>
              </a:spcBef>
              <a:defRPr sz="2700"/>
            </a:pPr>
            <a:r>
              <a:t>La rotura de la pared libre cardíaca generalmente se </a:t>
            </a:r>
            <a:r>
              <a:rPr b="1" u="sng">
                <a:solidFill>
                  <a:srgbClr val="FF2600"/>
                </a:solidFill>
              </a:rPr>
              <a:t>clasifica </a:t>
            </a:r>
            <a:r>
              <a:t>por: tipo de rotura  y presentación clínica.</a:t>
            </a:r>
          </a:p>
          <a:p>
            <a:pPr marL="329184" indent="-329184" defTabSz="445770">
              <a:spcBef>
                <a:spcPts val="1800"/>
              </a:spcBef>
              <a:defRPr sz="2700"/>
            </a:pPr>
            <a:r>
              <a:t>Los dos tipos principales de rotura cardiaca son  </a:t>
            </a:r>
            <a:r>
              <a:rPr b="1"/>
              <a:t>"blow-out"</a:t>
            </a:r>
            <a:r>
              <a:t> y</a:t>
            </a:r>
            <a:r>
              <a:rPr b="1"/>
              <a:t>"oozing"</a:t>
            </a:r>
            <a:r>
              <a:t>, distinguiéndose por la naturaleza del desgarro y el sangrado.</a:t>
            </a:r>
          </a:p>
          <a:p>
            <a:pPr marL="329184" indent="-329184" defTabSz="445770">
              <a:spcBef>
                <a:spcPts val="1800"/>
              </a:spcBef>
              <a:defRPr sz="2700"/>
            </a:pPr>
            <a:r>
              <a:t>Clínicamente se pueden presentar como: </a:t>
            </a:r>
            <a:r>
              <a:rPr b="1"/>
              <a:t>sudden (cardiac arrest)</a:t>
            </a:r>
            <a:r>
              <a:t>, </a:t>
            </a:r>
            <a:r>
              <a:rPr b="1"/>
              <a:t>intermittent (stuttering)</a:t>
            </a:r>
            <a:r>
              <a:t>, or </a:t>
            </a:r>
            <a:r>
              <a:rPr b="1"/>
              <a:t>stable</a:t>
            </a:r>
            <a:r>
              <a:t>. </a:t>
            </a:r>
          </a:p>
          <a:p>
            <a:pPr marL="0" indent="0" defTabSz="246888">
              <a:spcBef>
                <a:spcPts val="0"/>
              </a:spcBef>
              <a:buClrTx/>
              <a:buSzTx/>
              <a:buFontTx/>
              <a:buNone/>
              <a:defRPr sz="864">
                <a:solidFill>
                  <a:srgbClr val="0A0A0A"/>
                </a:solidFill>
                <a:latin typeface="Arial"/>
                <a:ea typeface="Arial"/>
                <a:cs typeface="Arial"/>
                <a:sym typeface="Arial"/>
              </a:defRPr>
            </a:pPr>
          </a:p>
          <a:p>
            <a:pPr marL="0" indent="0" defTabSz="445770">
              <a:spcBef>
                <a:spcPts val="1800"/>
              </a:spcBef>
              <a:buSzTx/>
              <a:buNone/>
              <a:defRPr b="1" cap="all" sz="2700" u="sng">
                <a:solidFill>
                  <a:srgbClr val="4F8F00"/>
                </a:solidFill>
              </a:defRPr>
            </a:pPr>
            <a:r>
              <a:t>Por tipo de rotura:</a:t>
            </a:r>
          </a:p>
          <a:p>
            <a:pPr marL="329184" indent="-329184" defTabSz="445770">
              <a:spcBef>
                <a:spcPts val="1800"/>
              </a:spcBef>
              <a:defRPr sz="2700"/>
            </a:pPr>
            <a:r>
              <a:rPr b="1" u="sng">
                <a:hlinkClick r:id="rId2" invalidUrl="" action="" tgtFrame="" tooltip="" history="1" highlightClick="0" endSnd="0"/>
              </a:rPr>
              <a:t>Blow-out</a:t>
            </a:r>
            <a:r>
              <a:rPr b="1"/>
              <a:t>: </a:t>
            </a:r>
            <a:r>
              <a:t>Un desgarro repentino y completo de la pared ventricular, que conduce a un sangrado masivo y a menudo resulta en un hemopericardio que causa un taponamiento cardíaco rápido.</a:t>
            </a:r>
          </a:p>
          <a:p>
            <a:pPr marL="329184" indent="-329184" defTabSz="445770">
              <a:spcBef>
                <a:spcPts val="1800"/>
              </a:spcBef>
              <a:defRPr sz="2700"/>
            </a:pPr>
            <a:r>
              <a:rPr b="1" u="sng">
                <a:hlinkClick r:id="rId3" invalidUrl="" action="" tgtFrame="" tooltip="" history="1" highlightClick="0" endSnd="0"/>
              </a:rPr>
              <a:t>Oozing</a:t>
            </a:r>
            <a:r>
              <a:rPr b="1"/>
              <a:t>: </a:t>
            </a:r>
            <a:r>
              <a:t>Una ruptura incompleta donde la sangre rezuma lentamente del área infartada. Esto puede estar contenido por un coágulo o trombo epicárdico, lo que lleva a un derrame pericárdico más pequeño o a ningún derrame en absoluto.</a:t>
            </a:r>
          </a:p>
          <a:p>
            <a:pPr marL="0" indent="0" defTabSz="445770">
              <a:spcBef>
                <a:spcPts val="1800"/>
              </a:spcBef>
              <a:buClrTx/>
              <a:buSzTx/>
              <a:buFontTx/>
              <a:buNone/>
              <a:defRPr b="1" sz="2700" u="sng"/>
            </a:pPr>
            <a:r>
              <a:rPr u="none"/>
              <a:t>    </a:t>
            </a:r>
            <a:r>
              <a:rPr cap="all">
                <a:solidFill>
                  <a:srgbClr val="4F8F00"/>
                </a:solidFill>
              </a:rPr>
              <a:t>Por presentación clínica:</a:t>
            </a:r>
            <a:endParaRPr cap="all">
              <a:solidFill>
                <a:srgbClr val="4F8F00"/>
              </a:solidFill>
            </a:endParaRPr>
          </a:p>
          <a:p>
            <a:pPr marL="329184" indent="-329184" defTabSz="445770">
              <a:spcBef>
                <a:spcPts val="1800"/>
              </a:spcBef>
              <a:defRPr sz="2700"/>
            </a:pPr>
            <a:r>
              <a:rPr b="1" u="sng">
                <a:hlinkClick r:id="rId4" invalidUrl="" action="" tgtFrame="" tooltip="" history="1" highlightClick="0" endSnd="0"/>
              </a:rPr>
              <a:t>Sudden (cardiac arrest type)</a:t>
            </a:r>
            <a:r>
              <a:rPr b="1" u="sng"/>
              <a:t>: ROTURA AGUDA CON </a:t>
            </a:r>
            <a:r>
              <a:rPr b="1" u="sng">
                <a:solidFill>
                  <a:srgbClr val="FF2600"/>
                </a:solidFill>
              </a:rPr>
              <a:t>PARADA CARDIACA</a:t>
            </a:r>
            <a:r>
              <a:rPr b="1" u="sng"/>
              <a:t>:</a:t>
            </a:r>
            <a:r>
              <a:t>Caracterizado por una ruptura aguda y catastrófica, a menudo un tipo  "blow-out" , que causa una parada cardíaca repentina debido a la acumulación masiva de líquido en el saco pericárdico.</a:t>
            </a:r>
          </a:p>
          <a:p>
            <a:pPr marL="329184" indent="-329184" defTabSz="445770">
              <a:spcBef>
                <a:spcPts val="1800"/>
              </a:spcBef>
              <a:defRPr sz="2700"/>
            </a:pPr>
            <a:r>
              <a:rPr b="1" u="sng">
                <a:hlinkClick r:id="rId5" invalidUrl="" action="" tgtFrame="" tooltip="" history="1" highlightClick="0" endSnd="0"/>
              </a:rPr>
              <a:t>Stuttering (intermittent type)</a:t>
            </a:r>
            <a:r>
              <a:rPr b="1" u="sng"/>
              <a:t>: </a:t>
            </a:r>
            <a:r>
              <a:rPr b="1" u="sng">
                <a:solidFill>
                  <a:srgbClr val="FF2600"/>
                </a:solidFill>
              </a:rPr>
              <a:t>ROTURA SUBAGUDA / INESTABLE:</a:t>
            </a:r>
            <a:r>
              <a:rPr b="1" u="sng"/>
              <a:t> </a:t>
            </a:r>
            <a:r>
              <a:t>Una presentación más subaguda donde la ruptura es pequeña e intermitente, lo que lleva a síntomas fluctuantes e intermitentes, o "stuttering," taponamiento. Esto a menudo está relacionado con un tipo “oozing” de rotura.</a:t>
            </a:r>
          </a:p>
          <a:p>
            <a:pPr marL="329184" indent="-329184" defTabSz="445770">
              <a:spcBef>
                <a:spcPts val="1800"/>
              </a:spcBef>
              <a:defRPr sz="2700"/>
            </a:pPr>
            <a:r>
              <a:rPr b="1" u="sng">
                <a:hlinkClick r:id="rId6" invalidUrl="" action="" tgtFrame="" tooltip="" history="1" highlightClick="0" endSnd="0"/>
              </a:rPr>
              <a:t>Stable</a:t>
            </a:r>
            <a:r>
              <a:rPr b="1" u="sng"/>
              <a:t>: </a:t>
            </a:r>
            <a:r>
              <a:rPr b="1" u="sng">
                <a:solidFill>
                  <a:srgbClr val="FF2600"/>
                </a:solidFill>
              </a:rPr>
              <a:t>ESTABLE: </a:t>
            </a:r>
            <a:r>
              <a:t>Una presentación menos común y potencialmente más estable, donde la ruptura puede estar contenida por un coágulo o formar un derrame en expansión gradual sin colapso hemodinámico inmediato.</a:t>
            </a:r>
          </a:p>
        </p:txBody>
      </p:sp>
    </p:spTree>
  </p:cSld>
  <p:clrMapOvr>
    <a:masterClrMapping/>
  </p:clrMapOvr>
  <p:transition xmlns:p14="http://schemas.microsoft.com/office/powerpoint/2010/main" spd="med" advClick="1"/>
</p:sld>
</file>

<file path=ppt/slides/slide1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98" name="Haz doble clic para editar"/>
          <p:cNvSpPr txBox="1"/>
          <p:nvPr>
            <p:ph type="title"/>
          </p:nvPr>
        </p:nvSpPr>
        <p:spPr>
          <a:prstGeom prst="rect">
            <a:avLst/>
          </a:prstGeom>
        </p:spPr>
        <p:txBody>
          <a:bodyPr/>
          <a:lstStyle/>
          <a:p>
            <a:pPr/>
          </a:p>
        </p:txBody>
      </p:sp>
      <p:sp>
        <p:nvSpPr>
          <p:cNvPr id="199" name="Haz doble clic para editar"/>
          <p:cNvSpPr txBox="1"/>
          <p:nvPr>
            <p:ph type="body" idx="1"/>
          </p:nvPr>
        </p:nvSpPr>
        <p:spPr>
          <a:prstGeom prst="rect">
            <a:avLst/>
          </a:prstGeom>
        </p:spPr>
        <p:txBody>
          <a:bodyPr/>
          <a:lstStyle/>
          <a:p>
            <a:pPr/>
          </a:p>
        </p:txBody>
      </p:sp>
      <p:pic>
        <p:nvPicPr>
          <p:cNvPr id="200" name="vídeo-pegado.png" descr="vídeo-pegado.png"/>
          <p:cNvPicPr>
            <a:picLocks noChangeAspect="1"/>
          </p:cNvPicPr>
          <p:nvPr/>
        </p:nvPicPr>
        <p:blipFill>
          <a:blip r:embed="rId2">
            <a:extLst/>
          </a:blip>
          <a:stretch>
            <a:fillRect/>
          </a:stretch>
        </p:blipFill>
        <p:spPr>
          <a:xfrm>
            <a:off x="3202963" y="142043"/>
            <a:ext cx="17558332" cy="13431914"/>
          </a:xfrm>
          <a:prstGeom prst="rect">
            <a:avLst/>
          </a:prstGeom>
          <a:ln w="12700">
            <a:miter lim="400000"/>
          </a:ln>
        </p:spPr>
      </p:pic>
    </p:spTree>
  </p:cSld>
  <p:clrMapOvr>
    <a:masterClrMapping/>
  </p:clrMapOvr>
  <p:transition xmlns:p14="http://schemas.microsoft.com/office/powerpoint/2010/main" spd="med" advClick="1"/>
</p:sld>
</file>

<file path=ppt/slides/slide1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02" name="REPASO DE MÁS CONCEPTOS:"/>
          <p:cNvSpPr txBox="1"/>
          <p:nvPr>
            <p:ph type="title"/>
          </p:nvPr>
        </p:nvSpPr>
        <p:spPr>
          <a:prstGeom prst="rect">
            <a:avLst/>
          </a:prstGeom>
        </p:spPr>
        <p:txBody>
          <a:bodyPr/>
          <a:lstStyle>
            <a:lvl1pPr>
              <a:defRPr u="sng"/>
            </a:lvl1pPr>
          </a:lstStyle>
          <a:p>
            <a:pPr/>
            <a:r>
              <a:t>REPASO DE MÁS CONCEPTOS:</a:t>
            </a:r>
          </a:p>
        </p:txBody>
      </p:sp>
      <p:sp>
        <p:nvSpPr>
          <p:cNvPr id="203" name="ECMO Veno-Arterial no es equivalente a una máquina de CEC.…"/>
          <p:cNvSpPr txBox="1"/>
          <p:nvPr>
            <p:ph type="body" idx="1"/>
          </p:nvPr>
        </p:nvSpPr>
        <p:spPr>
          <a:xfrm>
            <a:off x="952500" y="3702050"/>
            <a:ext cx="22479000" cy="8572500"/>
          </a:xfrm>
          <a:prstGeom prst="rect">
            <a:avLst/>
          </a:prstGeom>
        </p:spPr>
        <p:txBody>
          <a:bodyPr/>
          <a:lstStyle/>
          <a:p>
            <a:pPr marL="426719" indent="-426719" defTabSz="577850">
              <a:spcBef>
                <a:spcPts val="2300"/>
              </a:spcBef>
              <a:defRPr sz="3500"/>
            </a:pPr>
            <a:r>
              <a:rPr b="1" i="1">
                <a:solidFill>
                  <a:srgbClr val="FF2600"/>
                </a:solidFill>
              </a:rPr>
              <a:t>ECMO Veno-Arterial</a:t>
            </a:r>
            <a:r>
              <a:rPr b="1">
                <a:solidFill>
                  <a:srgbClr val="4F8F00"/>
                </a:solidFill>
              </a:rPr>
              <a:t> </a:t>
            </a:r>
            <a:r>
              <a:rPr b="1" i="1">
                <a:solidFill>
                  <a:srgbClr val="FF2600"/>
                </a:solidFill>
              </a:rPr>
              <a:t>no es equivalente</a:t>
            </a:r>
            <a:r>
              <a:rPr b="1">
                <a:solidFill>
                  <a:srgbClr val="FF2600"/>
                </a:solidFill>
              </a:rPr>
              <a:t> a una máquina de CEC</a:t>
            </a:r>
            <a:r>
              <a:rPr b="1"/>
              <a:t>. </a:t>
            </a:r>
            <a:endParaRPr b="1"/>
          </a:p>
          <a:p>
            <a:pPr marL="426719" indent="-426719" defTabSz="577850">
              <a:spcBef>
                <a:spcPts val="2300"/>
              </a:spcBef>
              <a:defRPr sz="3500"/>
            </a:pPr>
            <a:r>
              <a:t>Para operar el corazón (cirugía abierta), necesitas: </a:t>
            </a:r>
            <a:r>
              <a:rPr b="1" u="sng">
                <a:solidFill>
                  <a:srgbClr val="008F00"/>
                </a:solidFill>
              </a:rPr>
              <a:t>Bypass cardiopulmonar (CPB)</a:t>
            </a:r>
            <a:r>
              <a:rPr>
                <a:solidFill>
                  <a:srgbClr val="008F00"/>
                </a:solidFill>
              </a:rPr>
              <a:t> </a:t>
            </a:r>
            <a:r>
              <a:t>con:</a:t>
            </a:r>
            <a:r>
              <a:rPr b="1" u="sng"/>
              <a:t>PERFUSIONISTA (NECESITAMOS PERFUSIONISTA PRESENTE)</a:t>
            </a:r>
            <a:endParaRPr b="1" u="sng"/>
          </a:p>
          <a:p>
            <a:pPr lvl="1" marL="853439" indent="-426719" defTabSz="577850">
              <a:spcBef>
                <a:spcPts val="2300"/>
              </a:spcBef>
              <a:defRPr b="1" sz="3500"/>
            </a:pPr>
            <a:r>
              <a:t>Reservorio venoso.</a:t>
            </a:r>
          </a:p>
          <a:p>
            <a:pPr lvl="1" marL="853439" indent="-426719" defTabSz="577850">
              <a:spcBef>
                <a:spcPts val="2300"/>
              </a:spcBef>
              <a:defRPr sz="3500"/>
            </a:pPr>
            <a:r>
              <a:t>Capacidad de paro cardiaco (cardioplejía)</a:t>
            </a:r>
          </a:p>
          <a:p>
            <a:pPr lvl="1" marL="853439" indent="-426719" defTabSz="577850">
              <a:spcBef>
                <a:spcPts val="2300"/>
              </a:spcBef>
              <a:defRPr sz="3500"/>
            </a:pPr>
            <a:r>
              <a:t>Control completo de volumen, presiones, temperatura.</a:t>
            </a:r>
          </a:p>
          <a:p>
            <a:pPr lvl="1" marL="853439" indent="-426719" defTabSz="577850">
              <a:spcBef>
                <a:spcPts val="2300"/>
              </a:spcBef>
              <a:defRPr sz="3500"/>
            </a:pPr>
            <a:r>
              <a:t>Flujo no pulsátil con priming específico y oxigenador quirúrgico.</a:t>
            </a:r>
          </a:p>
          <a:p>
            <a:pPr marL="426719" indent="-426719" defTabSz="577850">
              <a:spcBef>
                <a:spcPts val="2300"/>
              </a:spcBef>
              <a:defRPr sz="3500"/>
            </a:pPr>
            <a:r>
              <a:rPr b="1" u="sng">
                <a:solidFill>
                  <a:srgbClr val="008F00"/>
                </a:solidFill>
              </a:rPr>
              <a:t>ECMO -VA</a:t>
            </a:r>
            <a:r>
              <a:rPr u="sng">
                <a:solidFill>
                  <a:srgbClr val="008F00"/>
                </a:solidFill>
              </a:rPr>
              <a:t>, </a:t>
            </a:r>
            <a:r>
              <a:t>en cambio:</a:t>
            </a:r>
          </a:p>
          <a:p>
            <a:pPr marL="426719" indent="-426719" defTabSz="577850">
              <a:spcBef>
                <a:spcPts val="2300"/>
              </a:spcBef>
              <a:defRPr sz="3500"/>
            </a:pPr>
            <a:r>
              <a:t>Es un circuito </a:t>
            </a:r>
            <a:r>
              <a:rPr b="1" u="sng"/>
              <a:t>sin reservorio.</a:t>
            </a:r>
            <a:endParaRPr b="1" u="sng"/>
          </a:p>
          <a:p>
            <a:pPr marL="426719" indent="-426719" defTabSz="577850">
              <a:spcBef>
                <a:spcPts val="2300"/>
              </a:spcBef>
              <a:defRPr sz="3500"/>
            </a:pPr>
            <a:r>
              <a:t>Mantiene perfusión sistémica, pero no permite vaciar el corazón, ni clampar la aorta con seguridad para operar.</a:t>
            </a:r>
          </a:p>
        </p:txBody>
      </p:sp>
    </p:spTree>
  </p:cSld>
  <p:clrMapOvr>
    <a:masterClrMapping/>
  </p:clrMapOvr>
  <p:transition xmlns:p14="http://schemas.microsoft.com/office/powerpoint/2010/main" spd="med" advClick="1"/>
</p:sld>
</file>

<file path=ppt/slides/slide1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05" name="MANEJO:"/>
          <p:cNvSpPr txBox="1"/>
          <p:nvPr>
            <p:ph type="title"/>
          </p:nvPr>
        </p:nvSpPr>
        <p:spPr>
          <a:prstGeom prst="rect">
            <a:avLst/>
          </a:prstGeom>
        </p:spPr>
        <p:txBody>
          <a:bodyPr/>
          <a:lstStyle>
            <a:lvl1pPr>
              <a:defRPr u="sng"/>
            </a:lvl1pPr>
          </a:lstStyle>
          <a:p>
            <a:pPr/>
            <a:r>
              <a:t>MANEJO:</a:t>
            </a:r>
          </a:p>
        </p:txBody>
      </p:sp>
      <p:sp>
        <p:nvSpPr>
          <p:cNvPr id="206" name="En el camino a la cirugía, la restauración de un estado hemodinámico satisfactorio puede requerir soporte inotrópico, líquidos intravenosos, bomba de balón intraaórtico (IABP)/Impella y drenaje pericárdico, según el estado clínico.…"/>
          <p:cNvSpPr txBox="1"/>
          <p:nvPr>
            <p:ph type="body" idx="1"/>
          </p:nvPr>
        </p:nvSpPr>
        <p:spPr>
          <a:prstGeom prst="rect">
            <a:avLst/>
          </a:prstGeom>
        </p:spPr>
        <p:txBody>
          <a:bodyPr/>
          <a:lstStyle/>
          <a:p>
            <a:pPr marL="554736" indent="-554736" defTabSz="751205">
              <a:spcBef>
                <a:spcPts val="3000"/>
              </a:spcBef>
              <a:defRPr sz="4550"/>
            </a:pPr>
            <a:r>
              <a:t>En el </a:t>
            </a:r>
            <a:r>
              <a:rPr b="1"/>
              <a:t>camino a la cirugía</a:t>
            </a:r>
            <a:r>
              <a:t>, la restauración de un </a:t>
            </a:r>
            <a:r>
              <a:rPr b="1"/>
              <a:t>estado hemodinámico</a:t>
            </a:r>
            <a:r>
              <a:t> satisfactorio puede requerir soporte inotrópico, líquidos intravenosos, bomba de balón intraaórtico (IABP)/Impella y drenaje pericárdico, según el estado clínico.</a:t>
            </a:r>
          </a:p>
          <a:p>
            <a:pPr marL="554736" indent="-554736" defTabSz="751205">
              <a:spcBef>
                <a:spcPts val="3000"/>
              </a:spcBef>
              <a:defRPr sz="4550"/>
            </a:pPr>
            <a:r>
              <a:t>La </a:t>
            </a:r>
            <a:r>
              <a:rPr u="sng"/>
              <a:t>pericardiocentesis</a:t>
            </a:r>
            <a:r>
              <a:t> puede aliviar el taponamiento cardíaco y mejorar la circulación en una situación crítica; sin embargo, a menudo no es completamente útil porque gran parte del espacio pericárdico está ocupado por coágulos no drenables. La descompresión del pericardio también se puede obtener mediante un drenaje subxifoideo o mediante una esternotomía clásica. En presencia de </a:t>
            </a:r>
            <a:r>
              <a:rPr u="sng"/>
              <a:t>parada cardíaca refractaria</a:t>
            </a:r>
            <a:r>
              <a:t>, la oxigenación de membrana extracorpórea ,EC-CPR (VA-ECMO), podría proporcionar una oportunidad para realizar un tratamiento quirúrgico definitivo.</a:t>
            </a:r>
          </a:p>
        </p:txBody>
      </p:sp>
    </p:spTree>
  </p:cSld>
  <p:clrMapOvr>
    <a:masterClrMapping/>
  </p:clrMapOvr>
  <p:transition xmlns:p14="http://schemas.microsoft.com/office/powerpoint/2010/main" spd="med" advClick="1"/>
</p:sld>
</file>

<file path=ppt/slides/slide1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08" name="MANEJO:"/>
          <p:cNvSpPr txBox="1"/>
          <p:nvPr>
            <p:ph type="title"/>
          </p:nvPr>
        </p:nvSpPr>
        <p:spPr>
          <a:prstGeom prst="rect">
            <a:avLst/>
          </a:prstGeom>
        </p:spPr>
        <p:txBody>
          <a:bodyPr/>
          <a:lstStyle/>
          <a:p>
            <a:pPr/>
            <a:r>
              <a:rPr u="sng"/>
              <a:t>MANEJO</a:t>
            </a:r>
            <a:r>
              <a:t>:</a:t>
            </a:r>
          </a:p>
        </p:txBody>
      </p:sp>
      <p:sp>
        <p:nvSpPr>
          <p:cNvPr id="209" name="Los pacientes que son operados de una LVFWR post-AMI están generalmente inestables, por lo que la exposición de los vasos femorales en la ingle y la preparación del circuito para la rápida institución de CPB debe considerarse antes de la incisión torácic"/>
          <p:cNvSpPr txBox="1"/>
          <p:nvPr>
            <p:ph type="body" idx="1"/>
          </p:nvPr>
        </p:nvSpPr>
        <p:spPr>
          <a:prstGeom prst="rect">
            <a:avLst/>
          </a:prstGeom>
        </p:spPr>
        <p:txBody>
          <a:bodyPr/>
          <a:lstStyle/>
          <a:p>
            <a:pPr marL="585215" indent="-585215" defTabSz="792479">
              <a:spcBef>
                <a:spcPts val="3200"/>
              </a:spcBef>
              <a:defRPr sz="4800"/>
            </a:pPr>
            <a:r>
              <a:t>Los pacientes que son operados de una LVFWR post-AMI están generalmente inestables, por lo que la </a:t>
            </a:r>
            <a:r>
              <a:rPr b="1">
                <a:solidFill>
                  <a:srgbClr val="FF2600"/>
                </a:solidFill>
              </a:rPr>
              <a:t>exposición de los vasos femorales en la ingle y la preparación del circuito para la rápida institución de CPB debe considerarse </a:t>
            </a:r>
            <a:r>
              <a:rPr b="1" u="sng">
                <a:solidFill>
                  <a:srgbClr val="FF2600"/>
                </a:solidFill>
              </a:rPr>
              <a:t>antes de la incisión torácica.</a:t>
            </a:r>
            <a:endParaRPr b="1" u="sng">
              <a:solidFill>
                <a:srgbClr val="FF2600"/>
              </a:solidFill>
            </a:endParaRPr>
          </a:p>
          <a:p>
            <a:pPr marL="585215" indent="-585215" defTabSz="792479">
              <a:spcBef>
                <a:spcPts val="3200"/>
              </a:spcBef>
              <a:defRPr sz="4800"/>
            </a:pPr>
            <a:r>
              <a:t>Sin embargo, el uso del apoyo del CPB es una cuestión de controversia. Algunos autores, de hecho, creen que </a:t>
            </a:r>
            <a:r>
              <a:rPr b="1">
                <a:solidFill>
                  <a:srgbClr val="FF2600"/>
                </a:solidFill>
              </a:rPr>
              <a:t>EN CIERTAS CIRCUNSTANCIAS</a:t>
            </a:r>
            <a:r>
              <a:t> (defecto anterior, estabilidad hemodinámica, ruptura de tipo exuminante, curso subagudo), y con la aplicación de técnicas quirúrgicas particulares (cubierta de parche epicárdico, reparación sin sutura), LVFWR </a:t>
            </a:r>
            <a:r>
              <a:rPr b="1">
                <a:solidFill>
                  <a:srgbClr val="FF2600"/>
                </a:solidFill>
              </a:rPr>
              <a:t>se puede tratar</a:t>
            </a:r>
            <a:r>
              <a:rPr b="1"/>
              <a:t> </a:t>
            </a:r>
            <a:r>
              <a:t>de forma segura </a:t>
            </a:r>
            <a:r>
              <a:rPr b="1">
                <a:solidFill>
                  <a:srgbClr val="FF2600"/>
                </a:solidFill>
              </a:rPr>
              <a:t>sin utilizar CPB.</a:t>
            </a:r>
          </a:p>
        </p:txBody>
      </p:sp>
    </p:spTree>
  </p:cSld>
  <p:clrMapOvr>
    <a:masterClrMapping/>
  </p:clrMapOvr>
  <p:transition xmlns:p14="http://schemas.microsoft.com/office/powerpoint/2010/main" spd="med" advClick="1"/>
</p:sld>
</file>

<file path=ppt/slides/slide1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11" name="MANEJO:"/>
          <p:cNvSpPr txBox="1"/>
          <p:nvPr>
            <p:ph type="title"/>
          </p:nvPr>
        </p:nvSpPr>
        <p:spPr>
          <a:prstGeom prst="rect">
            <a:avLst/>
          </a:prstGeom>
        </p:spPr>
        <p:txBody>
          <a:bodyPr/>
          <a:lstStyle>
            <a:lvl1pPr>
              <a:defRPr u="sng"/>
            </a:lvl1pPr>
          </a:lstStyle>
          <a:p>
            <a:pPr/>
            <a:r>
              <a:t>MANEJO:</a:t>
            </a:r>
          </a:p>
        </p:txBody>
      </p:sp>
      <p:sp>
        <p:nvSpPr>
          <p:cNvPr id="212" name="El uso postoperatorio de la IABP y otro soporte circulatorio mecánico siempre debe tenerse en cuenta porque pueden reducir la presión intracavitaria del ventrículo izquierdo, aumentar el flujo sanguíneo coronario y limitar o prevenir el desarrollo del sí"/>
          <p:cNvSpPr txBox="1"/>
          <p:nvPr>
            <p:ph type="body" idx="1"/>
          </p:nvPr>
        </p:nvSpPr>
        <p:spPr>
          <a:xfrm>
            <a:off x="952500" y="3702050"/>
            <a:ext cx="22479000" cy="8572500"/>
          </a:xfrm>
          <a:prstGeom prst="rect">
            <a:avLst/>
          </a:prstGeom>
        </p:spPr>
        <p:txBody>
          <a:bodyPr/>
          <a:lstStyle/>
          <a:p>
            <a:pPr/>
            <a:r>
              <a:t>El uso </a:t>
            </a:r>
            <a:r>
              <a:rPr u="sng">
                <a:solidFill>
                  <a:srgbClr val="D93E2B"/>
                </a:solidFill>
                <a:latin typeface="+mn-lt"/>
                <a:ea typeface="+mn-ea"/>
                <a:cs typeface="+mn-cs"/>
                <a:sym typeface="Bodoni SvtyTwo ITC TT-Book"/>
              </a:rPr>
              <a:t>postoperatorio </a:t>
            </a:r>
            <a:r>
              <a:t>de la IABP y otro soporte circulatorio mecánico siempre debe tenerse en cuenta porque pueden reducir la presión intracavitaria del ventrículo izquierdo, aumentar el flujo sanguíneo coronario y limitar o prevenir el desarrollo del síndrome de bajo gasto cardíaco.</a:t>
            </a:r>
          </a:p>
        </p:txBody>
      </p:sp>
    </p:spTree>
  </p:cSld>
  <p:clrMapOvr>
    <a:masterClrMapping/>
  </p:clrMapOvr>
  <p:transition xmlns:p14="http://schemas.microsoft.com/office/powerpoint/2010/main" spd="med" advClick="1"/>
</p:sld>
</file>

<file path=ppt/slides/slide1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14" name="CASO CLÍNICO:"/>
          <p:cNvSpPr txBox="1"/>
          <p:nvPr>
            <p:ph type="title"/>
          </p:nvPr>
        </p:nvSpPr>
        <p:spPr>
          <a:prstGeom prst="rect">
            <a:avLst/>
          </a:prstGeom>
        </p:spPr>
        <p:txBody>
          <a:bodyPr/>
          <a:lstStyle>
            <a:lvl1pPr>
              <a:defRPr u="sng"/>
            </a:lvl1pPr>
          </a:lstStyle>
          <a:p>
            <a:pPr/>
            <a:r>
              <a:t>CASO CLÍNICO:</a:t>
            </a:r>
          </a:p>
        </p:txBody>
      </p:sp>
      <p:sp>
        <p:nvSpPr>
          <p:cNvPr id="215" name="Un paciente varón de 65 años fue ingresado en un hospital periférico con dolor en el pecho que duró varias horas. Esto siguió a un episodio anterior, que ocurrió tres días antes. En el momento de la admisión, el paciente estaba con compromiso hemodinámic"/>
          <p:cNvSpPr txBox="1"/>
          <p:nvPr>
            <p:ph type="body" idx="1"/>
          </p:nvPr>
        </p:nvSpPr>
        <p:spPr>
          <a:prstGeom prst="rect">
            <a:avLst/>
          </a:prstGeom>
        </p:spPr>
        <p:txBody>
          <a:bodyPr/>
          <a:lstStyle/>
          <a:p>
            <a:pPr marL="505968" indent="-505968" defTabSz="685165">
              <a:spcBef>
                <a:spcPts val="2800"/>
              </a:spcBef>
              <a:defRPr sz="4150"/>
            </a:pPr>
            <a:r>
              <a:t>Un paciente varón de 65 años fue ingresado en un hospital periférico con dolor en el pecho que duró varias horas. Esto siguió a un episodio anterior, que ocurrió tres días antes. En el momento de la admisión, el paciente estaba con </a:t>
            </a:r>
            <a:r>
              <a:rPr b="1"/>
              <a:t>compromiso hemodinámico</a:t>
            </a:r>
            <a:r>
              <a:t>, TA 90/55 mmHg, extremidades frías y sudoración. El ECG mostró signos </a:t>
            </a:r>
            <a:r>
              <a:rPr b="1"/>
              <a:t>IAM inferoposterolateral, </a:t>
            </a:r>
            <a:r>
              <a:t>confirmados por niveles altos de troponina en sangre. La </a:t>
            </a:r>
            <a:r>
              <a:rPr u="sng"/>
              <a:t>ecocardiografía </a:t>
            </a:r>
            <a:r>
              <a:t>mostró </a:t>
            </a:r>
            <a:r>
              <a:rPr b="1"/>
              <a:t>derrame pericárdico</a:t>
            </a:r>
            <a:r>
              <a:t>, con sangre y coágulos en el pericardio. Además, también se detectó acinesia y reducción del grosor de la pared infero-posterolateral y probablemente la </a:t>
            </a:r>
            <a:r>
              <a:rPr b="1"/>
              <a:t>ruptura de la pared libre del ventrículo izquierdo (VI) contenida </a:t>
            </a:r>
            <a:r>
              <a:t>(LVFWR).</a:t>
            </a:r>
          </a:p>
          <a:p>
            <a:pPr marL="505968" indent="-505968" defTabSz="685165">
              <a:spcBef>
                <a:spcPts val="2800"/>
              </a:spcBef>
              <a:defRPr sz="4150"/>
            </a:pPr>
            <a:r>
              <a:t>El paciente fue trasladado inmediatamente a nuestro hospital de atención terciaria para la </a:t>
            </a:r>
            <a:r>
              <a:rPr b="1"/>
              <a:t>reparación quirúrgica de emergencia LVFWR.</a:t>
            </a:r>
            <a:endParaRPr b="1"/>
          </a:p>
        </p:txBody>
      </p:sp>
    </p:spTree>
  </p:cSld>
  <p:clrMapOvr>
    <a:masterClrMapping/>
  </p:clrMapOvr>
  <p:transition xmlns:p14="http://schemas.microsoft.com/office/powerpoint/2010/main" spd="med" advClick="1"/>
</p:sld>
</file>

<file path=ppt/slides/slide1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17" name="CASO CLÍNICO:"/>
          <p:cNvSpPr txBox="1"/>
          <p:nvPr>
            <p:ph type="title"/>
          </p:nvPr>
        </p:nvSpPr>
        <p:spPr>
          <a:prstGeom prst="rect">
            <a:avLst/>
          </a:prstGeom>
        </p:spPr>
        <p:txBody>
          <a:bodyPr/>
          <a:lstStyle>
            <a:lvl1pPr>
              <a:defRPr u="sng"/>
            </a:lvl1pPr>
          </a:lstStyle>
          <a:p>
            <a:pPr/>
            <a:r>
              <a:t>CASO CLÍNICO:</a:t>
            </a:r>
          </a:p>
        </p:txBody>
      </p:sp>
      <p:sp>
        <p:nvSpPr>
          <p:cNvPr id="218" name="El paciente fue llevado directamente al quirófano. Basado en el estado clínico y los hallazgos ecocardiográficos, el plan era la canulación periférica para establecer la circulación extracorpórea (CEC) con anestesia local, seguida de la intubación para e"/>
          <p:cNvSpPr txBox="1"/>
          <p:nvPr>
            <p:ph type="body" idx="1"/>
          </p:nvPr>
        </p:nvSpPr>
        <p:spPr>
          <a:prstGeom prst="rect">
            <a:avLst/>
          </a:prstGeom>
        </p:spPr>
        <p:txBody>
          <a:bodyPr/>
          <a:lstStyle/>
          <a:p>
            <a:pPr marL="493776" indent="-493776" defTabSz="668655">
              <a:spcBef>
                <a:spcPts val="2700"/>
              </a:spcBef>
              <a:defRPr sz="4050"/>
            </a:pPr>
            <a:r>
              <a:t>El paciente fue llevado directamente al quirófano. Basado en el estado clínico y los hallazgos ecocardiográficos, el plan era la </a:t>
            </a:r>
            <a:r>
              <a:rPr b="1">
                <a:solidFill>
                  <a:srgbClr val="FF2600"/>
                </a:solidFill>
              </a:rPr>
              <a:t>canulación periférica para establecer la circulación extracorpórea (CEC) con anestesia local,</a:t>
            </a:r>
            <a:r>
              <a:t> seguida de la intubación para evitar un mayor deterioro hemodinámico potencial o paro cardíaco durante la sedación y la intubación, y la posterior corrección quirúrgica. </a:t>
            </a:r>
          </a:p>
          <a:p>
            <a:pPr marL="493776" indent="-493776" defTabSz="668655">
              <a:spcBef>
                <a:spcPts val="2700"/>
              </a:spcBef>
              <a:defRPr sz="4050"/>
            </a:pPr>
            <a:r>
              <a:t>Mientras estaba despierto y antes de la intubación, el paciente fue colocado en la mesa de operaciones y cubierto. Después de una anestesia local adecuada, los vasos femorales venosos y arteriales izquierdos (bypass aorto-femoral previo en el vaso femoral derecho) fueron expuestos quirúrgicamente. Después de la heparinización parcial, se realizó la canulación del vaso femoral con la técnica pseudopercutánea de Seldinger con monitoreo transtorácico para evaluar el posicionamiento correcto de ambas cánulas. </a:t>
            </a:r>
            <a:r>
              <a:rPr b="1"/>
              <a:t>Se inició la CEC</a:t>
            </a:r>
            <a:r>
              <a:t> para vaciar adecuadamente el corazón y reducir la eyección sistólica, y </a:t>
            </a:r>
            <a:r>
              <a:rPr b="1"/>
              <a:t>luego se</a:t>
            </a:r>
            <a:r>
              <a:t> sedó e </a:t>
            </a:r>
            <a:r>
              <a:rPr b="1"/>
              <a:t>intubó al paciente.</a:t>
            </a:r>
          </a:p>
        </p:txBody>
      </p:sp>
    </p:spTree>
  </p:cSld>
  <p:clrMapOvr>
    <a:masterClrMapping/>
  </p:clrMapOvr>
  <p:transition xmlns:p14="http://schemas.microsoft.com/office/powerpoint/2010/main" spd="med" advClick="1"/>
</p:sld>
</file>

<file path=ppt/slides/slide1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20" name="CASO CLÍNICO:"/>
          <p:cNvSpPr txBox="1"/>
          <p:nvPr>
            <p:ph type="title"/>
          </p:nvPr>
        </p:nvSpPr>
        <p:spPr>
          <a:prstGeom prst="rect">
            <a:avLst/>
          </a:prstGeom>
        </p:spPr>
        <p:txBody>
          <a:bodyPr/>
          <a:lstStyle>
            <a:lvl1pPr>
              <a:defRPr u="sng"/>
            </a:lvl1pPr>
          </a:lstStyle>
          <a:p>
            <a:pPr/>
            <a:r>
              <a:t>CASO CLÍNICO:</a:t>
            </a:r>
          </a:p>
        </p:txBody>
      </p:sp>
      <p:sp>
        <p:nvSpPr>
          <p:cNvPr id="221" name="A continuación, se realizó una ecocardiografía transesofágica (TEE), confirmando el taponamiento cardíaco y la sospecha de rotura LVFWR contenida en el área cardíaca infero-posterolateral. Se realizó una esternotomía media. El saco pericárdico se abrió l"/>
          <p:cNvSpPr txBox="1"/>
          <p:nvPr>
            <p:ph type="body" idx="1"/>
          </p:nvPr>
        </p:nvSpPr>
        <p:spPr>
          <a:xfrm>
            <a:off x="1176978" y="3702050"/>
            <a:ext cx="22479001" cy="8572500"/>
          </a:xfrm>
          <a:prstGeom prst="rect">
            <a:avLst/>
          </a:prstGeom>
        </p:spPr>
        <p:txBody>
          <a:bodyPr/>
          <a:lstStyle/>
          <a:p>
            <a:pPr marL="524255" indent="-524255" defTabSz="709930">
              <a:spcBef>
                <a:spcPts val="2900"/>
              </a:spcBef>
              <a:defRPr sz="4300"/>
            </a:pPr>
            <a:r>
              <a:t>A continuación, se realizó una ecocardiografía transesofágica (TEE), confirmando el </a:t>
            </a:r>
            <a:r>
              <a:rPr b="1"/>
              <a:t>taponamiento cardíaco</a:t>
            </a:r>
            <a:r>
              <a:t> y la sospecha de </a:t>
            </a:r>
            <a:r>
              <a:rPr b="1"/>
              <a:t>rotura </a:t>
            </a:r>
            <a:r>
              <a:t>LVFWR </a:t>
            </a:r>
            <a:r>
              <a:rPr b="1"/>
              <a:t>contenida</a:t>
            </a:r>
            <a:r>
              <a:t> en el área cardíaca infero-posterolateral. Se realizó una </a:t>
            </a:r>
            <a:r>
              <a:rPr b="1"/>
              <a:t>esternotomía media.</a:t>
            </a:r>
            <a:r>
              <a:t> </a:t>
            </a:r>
            <a:r>
              <a:rPr b="1">
                <a:solidFill>
                  <a:srgbClr val="FF2600"/>
                </a:solidFill>
              </a:rPr>
              <a:t>El saco pericárdico se abrió ligeramente para permitir un </a:t>
            </a:r>
            <a:r>
              <a:rPr b="1" sz="4902" u="sng">
                <a:solidFill>
                  <a:srgbClr val="FF2600"/>
                </a:solidFill>
              </a:rPr>
              <a:t>drenaje controlado de sangre</a:t>
            </a:r>
            <a:r>
              <a:rPr b="1">
                <a:solidFill>
                  <a:srgbClr val="FF2600"/>
                </a:solidFill>
              </a:rPr>
              <a:t> y coágulos.</a:t>
            </a:r>
            <a:endParaRPr b="1">
              <a:solidFill>
                <a:srgbClr val="FF2600"/>
              </a:solidFill>
            </a:endParaRPr>
          </a:p>
          <a:p>
            <a:pPr marL="524255" indent="-524255" defTabSz="709930">
              <a:spcBef>
                <a:spcPts val="2900"/>
              </a:spcBef>
              <a:defRPr sz="4300"/>
            </a:pPr>
            <a:r>
              <a:t>El taponamiento cardíaco fue claramente evidente debido a la presencia de sangre bajo tensión en el pericardio. La posterior inspección epicárdica se realizó, después del levantamiento del corazón, mostrando un área evidente de AMI y una lesión en el medio del miocardio lesionado en el área inferoposterolateral, con una ruptura contenida. </a:t>
            </a:r>
            <a:r>
              <a:rPr u="sng"/>
              <a:t>Se indujo fibrilación ventricular </a:t>
            </a:r>
            <a:r>
              <a:t>rápidamente para evitar cualquier peligro adicional de ruptura franca y </a:t>
            </a:r>
            <a:r>
              <a:rPr u="sng"/>
              <a:t>para permitir la reparación de LVFWR evitando la isquemia miocárdica relacionada con el clampaje aórtico.</a:t>
            </a:r>
          </a:p>
        </p:txBody>
      </p:sp>
    </p:spTree>
  </p:cSld>
  <p:clrMapOvr>
    <a:masterClrMapping/>
  </p:clrMapOvr>
  <p:transition xmlns:p14="http://schemas.microsoft.com/office/powerpoint/2010/main" spd="med" advClick="1"/>
</p:sld>
</file>

<file path=ppt/slides/slide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66" name="COMPLICACIONES MECÁNICAS DEL IAM"/>
          <p:cNvSpPr txBox="1"/>
          <p:nvPr>
            <p:ph type="title"/>
          </p:nvPr>
        </p:nvSpPr>
        <p:spPr>
          <a:prstGeom prst="rect">
            <a:avLst/>
          </a:prstGeom>
        </p:spPr>
        <p:txBody>
          <a:bodyPr/>
          <a:lstStyle>
            <a:lvl1pPr>
              <a:defRPr u="sng"/>
            </a:lvl1pPr>
          </a:lstStyle>
          <a:p>
            <a:pPr/>
            <a:r>
              <a:t>COMPLICACIONES MECÁNICAS DEL IAM</a:t>
            </a:r>
          </a:p>
        </p:txBody>
      </p:sp>
      <p:sp>
        <p:nvSpPr>
          <p:cNvPr id="167" name="Haz doble clic para editar"/>
          <p:cNvSpPr txBox="1"/>
          <p:nvPr>
            <p:ph type="body" idx="1"/>
          </p:nvPr>
        </p:nvSpPr>
        <p:spPr>
          <a:prstGeom prst="rect">
            <a:avLst/>
          </a:prstGeom>
        </p:spPr>
        <p:txBody>
          <a:bodyPr/>
          <a:lstStyle/>
          <a:p>
            <a:pPr/>
          </a:p>
        </p:txBody>
      </p:sp>
      <p:pic>
        <p:nvPicPr>
          <p:cNvPr id="168" name="vídeo-pegado.png" descr="vídeo-pegado.png"/>
          <p:cNvPicPr>
            <a:picLocks noChangeAspect="1"/>
          </p:cNvPicPr>
          <p:nvPr/>
        </p:nvPicPr>
        <p:blipFill>
          <a:blip r:embed="rId2">
            <a:extLst/>
          </a:blip>
          <a:stretch>
            <a:fillRect/>
          </a:stretch>
        </p:blipFill>
        <p:spPr>
          <a:xfrm>
            <a:off x="1845334" y="4159155"/>
            <a:ext cx="20693332" cy="7038044"/>
          </a:xfrm>
          <a:prstGeom prst="rect">
            <a:avLst/>
          </a:prstGeom>
          <a:ln w="12700">
            <a:miter lim="400000"/>
          </a:ln>
        </p:spPr>
      </p:pic>
    </p:spTree>
  </p:cSld>
  <p:clrMapOvr>
    <a:masterClrMapping/>
  </p:clrMapOvr>
  <p:transition xmlns:p14="http://schemas.microsoft.com/office/powerpoint/2010/main" spd="med" advClick="1"/>
</p:sld>
</file>

<file path=ppt/slides/slide20.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23" name="TÉCNICA QUIRÚRGICA:"/>
          <p:cNvSpPr txBox="1"/>
          <p:nvPr>
            <p:ph type="title"/>
          </p:nvPr>
        </p:nvSpPr>
        <p:spPr>
          <a:prstGeom prst="rect">
            <a:avLst/>
          </a:prstGeom>
        </p:spPr>
        <p:txBody>
          <a:bodyPr/>
          <a:lstStyle/>
          <a:p>
            <a:pPr/>
            <a:r>
              <a:t>TÉCNICA QUIRÚRGICA:</a:t>
            </a:r>
          </a:p>
        </p:txBody>
      </p:sp>
      <p:sp>
        <p:nvSpPr>
          <p:cNvPr id="224" name="A continuación, se recortó un triple parche (pericardio bovino-fieltro de teflón-pericardio bovino) para cubrir adecuadamente el área de AMI, manteniendo la ruptura contenida en el medio del parche. BioGlue se aplicó primero en la superficie epicárdica y"/>
          <p:cNvSpPr txBox="1"/>
          <p:nvPr>
            <p:ph type="body" idx="1"/>
          </p:nvPr>
        </p:nvSpPr>
        <p:spPr>
          <a:prstGeom prst="rect">
            <a:avLst/>
          </a:prstGeom>
        </p:spPr>
        <p:txBody>
          <a:bodyPr/>
          <a:lstStyle/>
          <a:p>
            <a:pPr/>
            <a:r>
              <a:t>A continuación, se recortó un triple </a:t>
            </a:r>
            <a:r>
              <a:rPr b="1"/>
              <a:t>parche</a:t>
            </a:r>
            <a:r>
              <a:t> (pericardio bovino-fieltro de teflón-pericardio bovino) para cubrir adecuadamente el área de AMI, manteniendo la ruptura contenida en el medio del parche. </a:t>
            </a:r>
            <a:r>
              <a:rPr b="1"/>
              <a:t>BioGlue</a:t>
            </a:r>
            <a:r>
              <a:t> se aplicó primero en la superficie epicárdica y luego, entre las capas de parche. Se cosieron algunos </a:t>
            </a:r>
            <a:r>
              <a:rPr b="1"/>
              <a:t>puntos</a:t>
            </a:r>
            <a:r>
              <a:t> interrumpidos en la perimetría del parche ancho que yacía en el epicardio para mantener la posición correcta.</a:t>
            </a:r>
          </a:p>
        </p:txBody>
      </p:sp>
    </p:spTree>
  </p:cSld>
  <p:clrMapOvr>
    <a:masterClrMapping/>
  </p:clrMapOvr>
  <p:transition xmlns:p14="http://schemas.microsoft.com/office/powerpoint/2010/main" spd="med" advClick="1"/>
</p:sld>
</file>

<file path=ppt/slides/slide2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26" name="CASO CLÍNICO:"/>
          <p:cNvSpPr txBox="1"/>
          <p:nvPr>
            <p:ph type="title"/>
          </p:nvPr>
        </p:nvSpPr>
        <p:spPr>
          <a:prstGeom prst="rect">
            <a:avLst/>
          </a:prstGeom>
        </p:spPr>
        <p:txBody>
          <a:bodyPr/>
          <a:lstStyle>
            <a:lvl1pPr>
              <a:defRPr u="sng"/>
            </a:lvl1pPr>
          </a:lstStyle>
          <a:p>
            <a:pPr/>
            <a:r>
              <a:t>CASO CLÍNICO:</a:t>
            </a:r>
          </a:p>
        </p:txBody>
      </p:sp>
      <p:sp>
        <p:nvSpPr>
          <p:cNvPr id="227" name="REPARACIÓN QUIRÚRGICA.…"/>
          <p:cNvSpPr txBox="1"/>
          <p:nvPr>
            <p:ph type="body" idx="1"/>
          </p:nvPr>
        </p:nvSpPr>
        <p:spPr>
          <a:xfrm>
            <a:off x="952500" y="3702050"/>
            <a:ext cx="22479000" cy="8572500"/>
          </a:xfrm>
          <a:prstGeom prst="rect">
            <a:avLst/>
          </a:prstGeom>
        </p:spPr>
        <p:txBody>
          <a:bodyPr/>
          <a:lstStyle/>
          <a:p>
            <a:pPr marL="585215" indent="-585215" defTabSz="792479">
              <a:spcBef>
                <a:spcPts val="3200"/>
              </a:spcBef>
              <a:defRPr sz="4800"/>
            </a:pPr>
            <a:r>
              <a:t>REPARACIÓN QUIRÚRGICA.</a:t>
            </a:r>
          </a:p>
          <a:p>
            <a:pPr marL="585215" indent="-585215" defTabSz="792479">
              <a:spcBef>
                <a:spcPts val="3200"/>
              </a:spcBef>
              <a:defRPr sz="4800"/>
            </a:pPr>
            <a:r>
              <a:t>Se implantó un balón de contrapulsación intraaórtico (IABP) antes del destete de la CEC mientras se comprobaba la posición correcta con ETE. El destete de CEC ocurrió sin ningún problema importante mientras estaba con el soporte de IABP.</a:t>
            </a:r>
          </a:p>
          <a:p>
            <a:pPr marL="585215" indent="-585215" defTabSz="792479">
              <a:spcBef>
                <a:spcPts val="3200"/>
              </a:spcBef>
              <a:defRPr sz="4800"/>
            </a:pPr>
            <a:r>
              <a:t>El </a:t>
            </a:r>
            <a:r>
              <a:rPr b="1">
                <a:solidFill>
                  <a:srgbClr val="FF2600"/>
                </a:solidFill>
              </a:rPr>
              <a:t>uso concomitante de IABP</a:t>
            </a:r>
            <a:r>
              <a:t> intraoperatorio, si aún no se ha implantado preoperatoriamente, también es, en nuestra opinión, </a:t>
            </a:r>
            <a:r>
              <a:rPr b="1">
                <a:solidFill>
                  <a:srgbClr val="FF2600"/>
                </a:solidFill>
              </a:rPr>
              <a:t>de suma importancia </a:t>
            </a:r>
            <a:r>
              <a:t>durante </a:t>
            </a:r>
            <a:r>
              <a:rPr b="1">
                <a:solidFill>
                  <a:srgbClr val="FF2600"/>
                </a:solidFill>
              </a:rPr>
              <a:t>los primeros </a:t>
            </a:r>
            <a:r>
              <a:t>seis a siete </a:t>
            </a:r>
            <a:r>
              <a:rPr b="1">
                <a:solidFill>
                  <a:srgbClr val="FF2600"/>
                </a:solidFill>
              </a:rPr>
              <a:t>días postoperatorios</a:t>
            </a:r>
            <a:r>
              <a:rPr>
                <a:solidFill>
                  <a:srgbClr val="FF2600"/>
                </a:solidFill>
              </a:rPr>
              <a:t> </a:t>
            </a:r>
            <a:r>
              <a:t>después de la reparación quirúrgica, para reducir las presiones diastólica final y sistólica final del VI, reduciendo así la tensión negativa aplicada sobre la zona miocárdica rota.</a:t>
            </a:r>
          </a:p>
        </p:txBody>
      </p:sp>
    </p:spTree>
  </p:cSld>
  <p:clrMapOvr>
    <a:masterClrMapping/>
  </p:clrMapOvr>
  <p:transition xmlns:p14="http://schemas.microsoft.com/office/powerpoint/2010/main" spd="med" advClick="1"/>
</p:sld>
</file>

<file path=ppt/slides/slide2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29" name="“My take home messages”:"/>
          <p:cNvSpPr txBox="1"/>
          <p:nvPr>
            <p:ph type="title"/>
          </p:nvPr>
        </p:nvSpPr>
        <p:spPr>
          <a:prstGeom prst="rect">
            <a:avLst/>
          </a:prstGeom>
        </p:spPr>
        <p:txBody>
          <a:bodyPr/>
          <a:lstStyle>
            <a:lvl1pPr>
              <a:defRPr u="sng"/>
            </a:lvl1pPr>
          </a:lstStyle>
          <a:p>
            <a:pPr/>
            <a:r>
              <a:t>“My take home messages”:</a:t>
            </a:r>
          </a:p>
        </p:txBody>
      </p:sp>
      <p:sp>
        <p:nvSpPr>
          <p:cNvPr id="230" name="La mortalidad de la ruptura cardiaca es elevada pero sin embargo hay pacientes con una ventana de oportunidad para la cirugía.…"/>
          <p:cNvSpPr txBox="1"/>
          <p:nvPr>
            <p:ph type="body" idx="1"/>
          </p:nvPr>
        </p:nvSpPr>
        <p:spPr>
          <a:xfrm>
            <a:off x="503542" y="3702050"/>
            <a:ext cx="22479001" cy="8572500"/>
          </a:xfrm>
          <a:prstGeom prst="rect">
            <a:avLst/>
          </a:prstGeom>
        </p:spPr>
        <p:txBody>
          <a:bodyPr/>
          <a:lstStyle/>
          <a:p>
            <a:pPr marL="414527" indent="-414527" defTabSz="561340">
              <a:spcBef>
                <a:spcPts val="2300"/>
              </a:spcBef>
              <a:defRPr sz="3400"/>
            </a:pPr>
            <a:r>
              <a:t>La mortalidad de la ruptura cardiaca es elevada pero sin embargo hay pacientes con una ventana de oportunidad para la cirugía.</a:t>
            </a:r>
          </a:p>
          <a:p>
            <a:pPr marL="414527" indent="-414527" defTabSz="561340">
              <a:spcBef>
                <a:spcPts val="2300"/>
              </a:spcBef>
              <a:defRPr sz="3400"/>
            </a:pPr>
            <a:r>
              <a:t>La ventana de oportunidad no es igual a llegar y abrir y “a ver si hay suerte con el tipo de rotura y la habilidad del cirujano”.</a:t>
            </a:r>
          </a:p>
          <a:p>
            <a:pPr marL="414527" indent="-414527" defTabSz="561340">
              <a:spcBef>
                <a:spcPts val="2300"/>
              </a:spcBef>
              <a:defRPr sz="3400"/>
            </a:pPr>
            <a:r>
              <a:t>La rotura cardiaca post-IAM no es completamente extrapolable a un taponamiento post-cirugía cardiaca y el manejo puede tener que ser diferente.</a:t>
            </a:r>
          </a:p>
          <a:p>
            <a:pPr marL="414527" indent="-414527" defTabSz="561340">
              <a:spcBef>
                <a:spcPts val="2300"/>
              </a:spcBef>
              <a:defRPr sz="3400"/>
            </a:pPr>
            <a:r>
              <a:t>Valorar según estado clínico si es necesario pericardiocentesis controlada.</a:t>
            </a:r>
          </a:p>
          <a:p>
            <a:pPr marL="414527" indent="-414527" defTabSz="561340">
              <a:spcBef>
                <a:spcPts val="2300"/>
              </a:spcBef>
              <a:defRPr sz="3400"/>
            </a:pPr>
            <a:r>
              <a:t>Valorar si es necesaria la </a:t>
            </a:r>
            <a:r>
              <a:rPr>
                <a:solidFill>
                  <a:srgbClr val="000000"/>
                </a:solidFill>
              </a:rPr>
              <a:t>exposición de los vasos femorales en la ingle y la preparación del circuito para la rápida institución de CEC </a:t>
            </a:r>
            <a:r>
              <a:rPr u="sng">
                <a:solidFill>
                  <a:srgbClr val="000000"/>
                </a:solidFill>
              </a:rPr>
              <a:t>antes de la incisión torácica.</a:t>
            </a:r>
          </a:p>
          <a:p>
            <a:pPr marL="414527" indent="-414527" defTabSz="561340">
              <a:spcBef>
                <a:spcPts val="2300"/>
              </a:spcBef>
              <a:defRPr sz="3400"/>
            </a:pPr>
            <a:r>
              <a:t>Uso cada vez más frecuente, y deseable, de quirófanos híbridos, que permiten la angiografía coronaria intraoperatoria.</a:t>
            </a:r>
          </a:p>
          <a:p>
            <a:pPr marL="414527" indent="-414527" defTabSz="561340">
              <a:spcBef>
                <a:spcPts val="2300"/>
              </a:spcBef>
              <a:defRPr sz="3400"/>
            </a:pPr>
            <a:r>
              <a:t>Mantener IABP en el postoperatorio.</a:t>
            </a:r>
          </a:p>
        </p:txBody>
      </p:sp>
    </p:spTree>
  </p:cSld>
  <p:clrMapOvr>
    <a:masterClrMapping/>
  </p:clrMapOvr>
  <p:transition xmlns:p14="http://schemas.microsoft.com/office/powerpoint/2010/main" spd="med" advClick="1"/>
</p:sld>
</file>

<file path=ppt/slides/slide2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32" name="Haz doble clic para editar"/>
          <p:cNvSpPr txBox="1"/>
          <p:nvPr>
            <p:ph type="title"/>
          </p:nvPr>
        </p:nvSpPr>
        <p:spPr>
          <a:prstGeom prst="rect">
            <a:avLst/>
          </a:prstGeom>
        </p:spPr>
        <p:txBody>
          <a:bodyPr/>
          <a:lstStyle/>
          <a:p>
            <a:pPr/>
          </a:p>
        </p:txBody>
      </p:sp>
      <p:sp>
        <p:nvSpPr>
          <p:cNvPr id="233" name="MUCHAS GRACIAS POR SU ATENCIÓN!…"/>
          <p:cNvSpPr txBox="1"/>
          <p:nvPr>
            <p:ph type="body" idx="1"/>
          </p:nvPr>
        </p:nvSpPr>
        <p:spPr>
          <a:prstGeom prst="rect">
            <a:avLst/>
          </a:prstGeom>
        </p:spPr>
        <p:txBody>
          <a:bodyPr/>
          <a:lstStyle/>
          <a:p>
            <a:pPr marL="0" indent="0" algn="ctr">
              <a:lnSpc>
                <a:spcPct val="90000"/>
              </a:lnSpc>
              <a:spcBef>
                <a:spcPts val="2300"/>
              </a:spcBef>
              <a:buClrTx/>
              <a:buSzTx/>
              <a:buFontTx/>
              <a:buNone/>
              <a:defRPr sz="9800">
                <a:solidFill>
                  <a:srgbClr val="D93E2B"/>
                </a:solidFill>
                <a:latin typeface="+mn-lt"/>
                <a:ea typeface="+mn-ea"/>
                <a:cs typeface="+mn-cs"/>
                <a:sym typeface="Bodoni SvtyTwo ITC TT-Book"/>
              </a:defRPr>
            </a:pPr>
            <a:r>
              <a:t>MUCHAS GRACIAS POR SU ATENCIÓN!</a:t>
            </a:r>
          </a:p>
          <a:p>
            <a:pPr marL="0" indent="0" algn="ctr">
              <a:lnSpc>
                <a:spcPct val="90000"/>
              </a:lnSpc>
              <a:spcBef>
                <a:spcPts val="2300"/>
              </a:spcBef>
              <a:buClrTx/>
              <a:buSzTx/>
              <a:buFontTx/>
              <a:buNone/>
              <a:defRPr sz="9800">
                <a:solidFill>
                  <a:srgbClr val="D93E2B"/>
                </a:solidFill>
                <a:latin typeface="+mn-lt"/>
                <a:ea typeface="+mn-ea"/>
                <a:cs typeface="+mn-cs"/>
                <a:sym typeface="Bodoni SvtyTwo ITC TT-Book"/>
              </a:defRPr>
            </a:pPr>
            <a:r>
              <a:t>FELIZ NAVIDAD!</a:t>
            </a:r>
          </a:p>
        </p:txBody>
      </p:sp>
    </p:spTree>
  </p:cSld>
  <p:clrMapOvr>
    <a:masterClrMapping/>
  </p:clrMapOvr>
  <p:transition xmlns:p14="http://schemas.microsoft.com/office/powerpoint/2010/main" spd="med" advClick="1"/>
</p:sld>
</file>

<file path=ppt/slides/slide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70" name="INTRODUCCIÓN:"/>
          <p:cNvSpPr txBox="1"/>
          <p:nvPr>
            <p:ph type="title"/>
          </p:nvPr>
        </p:nvSpPr>
        <p:spPr>
          <a:prstGeom prst="rect">
            <a:avLst/>
          </a:prstGeom>
        </p:spPr>
        <p:txBody>
          <a:bodyPr/>
          <a:lstStyle>
            <a:lvl1pPr>
              <a:defRPr u="sng"/>
            </a:lvl1pPr>
          </a:lstStyle>
          <a:p>
            <a:pPr/>
            <a:r>
              <a:t>INTRODUCCIÓN:</a:t>
            </a:r>
          </a:p>
        </p:txBody>
      </p:sp>
      <p:sp>
        <p:nvSpPr>
          <p:cNvPr id="171" name="La rotura de la pared libre del VI (LVFWR) es una de las complicaciones mecánicas del IAM.…"/>
          <p:cNvSpPr txBox="1"/>
          <p:nvPr>
            <p:ph type="body" idx="1"/>
          </p:nvPr>
        </p:nvSpPr>
        <p:spPr>
          <a:xfrm>
            <a:off x="952500" y="3702050"/>
            <a:ext cx="22479000" cy="8572500"/>
          </a:xfrm>
          <a:prstGeom prst="rect">
            <a:avLst/>
          </a:prstGeom>
        </p:spPr>
        <p:txBody>
          <a:bodyPr/>
          <a:lstStyle/>
          <a:p>
            <a:pPr marL="414527" indent="-414527" defTabSz="561340">
              <a:spcBef>
                <a:spcPts val="2300"/>
              </a:spcBef>
              <a:defRPr sz="3400"/>
            </a:pPr>
            <a:r>
              <a:t>La rotura de la pared libre del VI (LVFWR) es una de las </a:t>
            </a:r>
            <a:r>
              <a:rPr b="1"/>
              <a:t>complicaciones mecánicas del IAM.</a:t>
            </a:r>
            <a:endParaRPr b="1"/>
          </a:p>
          <a:p>
            <a:pPr marL="414527" indent="-414527" defTabSz="561340">
              <a:spcBef>
                <a:spcPts val="2300"/>
              </a:spcBef>
              <a:defRPr sz="3400"/>
            </a:pPr>
            <a:r>
              <a:t>En la era pretrombolítica, la LVFWR complicaba entre el 2% y el 4% de las presentaciones del IAM.</a:t>
            </a:r>
          </a:p>
          <a:p>
            <a:pPr marL="414527" indent="-414527" defTabSz="561340">
              <a:spcBef>
                <a:spcPts val="2300"/>
              </a:spcBef>
              <a:defRPr sz="3400"/>
            </a:pPr>
            <a:r>
              <a:t>Sin embargo, los registros contemporáneos muestran que es cada vez más poco común, complicando entre el 0,01 % y el 0,5 % de los sujetos que presentan IAM. </a:t>
            </a:r>
          </a:p>
          <a:p>
            <a:pPr marL="414527" indent="-414527" defTabSz="561340">
              <a:spcBef>
                <a:spcPts val="2300"/>
              </a:spcBef>
              <a:defRPr sz="3400"/>
            </a:pPr>
            <a:r>
              <a:t>Desafortunadamente, sin embargo, a pesar de una incidencia decreciente, la LVFWR postinfarto todavía presagia un pronóstico siniestro, con tasas de </a:t>
            </a:r>
            <a:r>
              <a:rPr b="1">
                <a:solidFill>
                  <a:srgbClr val="FF2600"/>
                </a:solidFill>
              </a:rPr>
              <a:t>mortalidad</a:t>
            </a:r>
            <a:r>
              <a:rPr b="1"/>
              <a:t> </a:t>
            </a:r>
            <a:r>
              <a:rPr b="1">
                <a:solidFill>
                  <a:srgbClr val="FF2600"/>
                </a:solidFill>
              </a:rPr>
              <a:t>elevadas </a:t>
            </a:r>
            <a:r>
              <a:t>(al menos en torno al 40% en las series).</a:t>
            </a:r>
          </a:p>
          <a:p>
            <a:pPr marL="414527" indent="-414527" defTabSz="561340">
              <a:spcBef>
                <a:spcPts val="2300"/>
              </a:spcBef>
              <a:defRPr sz="3400"/>
            </a:pPr>
            <a:r>
              <a:rPr b="1"/>
              <a:t>La cirugía es el tratamiento definitivo</a:t>
            </a:r>
            <a:r>
              <a:t> para la LVFWR, y tiene como objetivo cerrar el desgarro del miocardio y prevenir una ruptura recurrente o la formación de </a:t>
            </a:r>
            <a:r>
              <a:rPr i="1"/>
              <a:t>pseudoaneurismas.</a:t>
            </a:r>
            <a:endParaRPr i="1"/>
          </a:p>
          <a:p>
            <a:pPr marL="414527" indent="-414527" defTabSz="561340">
              <a:spcBef>
                <a:spcPts val="2300"/>
              </a:spcBef>
              <a:defRPr sz="3400"/>
            </a:pPr>
            <a:r>
              <a:t>La inestabilidad hemodinámica que a menudo conduce a un shock cardiogénico, el taponamiento cardíaco que a menudo se complica por el colapso cardiocirculatorio, el tejido friable que rodea el área del infarto que puede evolucionar rápidamente a una ruptura grande y no quirúrgicamente reparable son todos factores que influyen drásticamente en la mortalidad quirúrgica.</a:t>
            </a:r>
          </a:p>
        </p:txBody>
      </p:sp>
    </p:spTree>
  </p:cSld>
  <p:clrMapOvr>
    <a:masterClrMapping/>
  </p:clrMapOvr>
  <p:transition xmlns:p14="http://schemas.microsoft.com/office/powerpoint/2010/main" spd="med" advClick="1"/>
</p:sld>
</file>

<file path=ppt/slides/slide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73" name="INTRODUCCIÓN:"/>
          <p:cNvSpPr txBox="1"/>
          <p:nvPr>
            <p:ph type="title"/>
          </p:nvPr>
        </p:nvSpPr>
        <p:spPr>
          <a:xfrm>
            <a:off x="952500" y="1143000"/>
            <a:ext cx="22479000" cy="1161473"/>
          </a:xfrm>
          <a:prstGeom prst="rect">
            <a:avLst/>
          </a:prstGeom>
        </p:spPr>
        <p:txBody>
          <a:bodyPr/>
          <a:lstStyle>
            <a:lvl1pPr defTabSz="577850">
              <a:spcBef>
                <a:spcPts val="1600"/>
              </a:spcBef>
              <a:defRPr sz="6860" u="sng"/>
            </a:lvl1pPr>
          </a:lstStyle>
          <a:p>
            <a:pPr/>
            <a:r>
              <a:t>INTRODUCCIÓN:</a:t>
            </a:r>
          </a:p>
        </p:txBody>
      </p:sp>
      <p:sp>
        <p:nvSpPr>
          <p:cNvPr id="174" name="Meta-analysis of surgical treatment for postinfarction left ventricular free-wall rupture.…"/>
          <p:cNvSpPr txBox="1"/>
          <p:nvPr>
            <p:ph type="body" idx="1"/>
          </p:nvPr>
        </p:nvSpPr>
        <p:spPr>
          <a:xfrm>
            <a:off x="952500" y="3091857"/>
            <a:ext cx="22479000" cy="9792886"/>
          </a:xfrm>
          <a:prstGeom prst="rect">
            <a:avLst/>
          </a:prstGeom>
        </p:spPr>
        <p:txBody>
          <a:bodyPr/>
          <a:lstStyle/>
          <a:p>
            <a:pPr marL="329184" indent="-329184" defTabSz="445770">
              <a:spcBef>
                <a:spcPts val="1800"/>
              </a:spcBef>
              <a:defRPr b="1" sz="2700" u="sng">
                <a:solidFill>
                  <a:srgbClr val="FF2600"/>
                </a:solidFill>
              </a:defRPr>
            </a:pPr>
            <a:r>
              <a:t>Meta-analysis of surgical treatment for postinfarction left ventricular free-wall rupture.</a:t>
            </a:r>
          </a:p>
          <a:p>
            <a:pPr marL="0" indent="0" defTabSz="246888">
              <a:spcBef>
                <a:spcPts val="0"/>
              </a:spcBef>
              <a:buClrTx/>
              <a:buSzTx/>
              <a:buFontTx/>
              <a:buNone/>
              <a:defRPr sz="2322">
                <a:solidFill>
                  <a:srgbClr val="123D80"/>
                </a:solidFill>
                <a:latin typeface="Helvetica Neue"/>
                <a:ea typeface="Helvetica Neue"/>
                <a:cs typeface="Helvetica Neue"/>
                <a:sym typeface="Helvetica Neue"/>
              </a:defRPr>
            </a:pPr>
            <a:r>
              <a:rPr u="sng">
                <a:hlinkClick r:id="rId2" invalidUrl="" action="" tgtFrame="" tooltip="" history="1" highlightClick="0" endSnd="0"/>
              </a:rPr>
              <a:t>Matteo Matteucci MD</a:t>
            </a:r>
            <a:r>
              <a:rPr>
                <a:solidFill>
                  <a:srgbClr val="8B8B8B"/>
                </a:solidFill>
              </a:rPr>
              <a:t>, </a:t>
            </a:r>
            <a:r>
              <a:rPr u="sng">
                <a:hlinkClick r:id="rId3" invalidUrl="" action="" tgtFrame="" tooltip="" history="1" highlightClick="0" endSnd="0"/>
              </a:rPr>
              <a:t>Francesco Formica MD</a:t>
            </a:r>
            <a:r>
              <a:rPr>
                <a:solidFill>
                  <a:srgbClr val="8B8B8B"/>
                </a:solidFill>
              </a:rPr>
              <a:t>, </a:t>
            </a:r>
            <a:r>
              <a:rPr u="sng">
                <a:hlinkClick r:id="rId4" invalidUrl="" action="" tgtFrame="" tooltip="" history="1" highlightClick="0" endSnd="0"/>
              </a:rPr>
              <a:t>Mariusz Kowalewski MD</a:t>
            </a:r>
            <a:r>
              <a:rPr>
                <a:solidFill>
                  <a:srgbClr val="8B8B8B"/>
                </a:solidFill>
              </a:rPr>
              <a:t>, </a:t>
            </a:r>
            <a:r>
              <a:rPr u="sng">
                <a:hlinkClick r:id="rId5" invalidUrl="" action="" tgtFrame="" tooltip="" history="1" highlightClick="0" endSnd="0"/>
              </a:rPr>
              <a:t>Giulio Massimi MD</a:t>
            </a:r>
            <a:r>
              <a:rPr>
                <a:solidFill>
                  <a:srgbClr val="8B8B8B"/>
                </a:solidFill>
              </a:rPr>
              <a:t>, </a:t>
            </a:r>
            <a:r>
              <a:rPr u="sng">
                <a:hlinkClick r:id="rId6" invalidUrl="" action="" tgtFrame="" tooltip="" history="1" highlightClick="0" endSnd="0"/>
              </a:rPr>
              <a:t>Daniele Ronco MD</a:t>
            </a:r>
            <a:r>
              <a:rPr>
                <a:solidFill>
                  <a:srgbClr val="8B8B8B"/>
                </a:solidFill>
              </a:rPr>
              <a:t>, </a:t>
            </a:r>
            <a:r>
              <a:rPr u="sng">
                <a:hlinkClick r:id="rId7" invalidUrl="" action="" tgtFrame="" tooltip="" history="1" highlightClick="0" endSnd="0"/>
              </a:rPr>
              <a:t>Cesare Beghi MD</a:t>
            </a:r>
            <a:r>
              <a:rPr>
                <a:solidFill>
                  <a:srgbClr val="8B8B8B"/>
                </a:solidFill>
              </a:rPr>
              <a:t>, </a:t>
            </a:r>
            <a:r>
              <a:rPr u="sng">
                <a:hlinkClick r:id="rId8" invalidUrl="" action="" tgtFrame="" tooltip="" history="1" highlightClick="0" endSnd="0"/>
              </a:rPr>
              <a:t>Roberto Lorusso MD, PhD</a:t>
            </a:r>
            <a:endParaRPr>
              <a:solidFill>
                <a:srgbClr val="000000"/>
              </a:solidFill>
            </a:endParaRPr>
          </a:p>
          <a:p>
            <a:pPr marL="0" indent="0" defTabSz="246888">
              <a:spcBef>
                <a:spcPts val="0"/>
              </a:spcBef>
              <a:buClrTx/>
              <a:buSzTx/>
              <a:buFontTx/>
              <a:buNone/>
              <a:defRPr sz="2322">
                <a:solidFill>
                  <a:srgbClr val="767676"/>
                </a:solidFill>
                <a:latin typeface="Helvetica Neue"/>
                <a:ea typeface="Helvetica Neue"/>
                <a:cs typeface="Helvetica Neue"/>
                <a:sym typeface="Helvetica Neue"/>
              </a:defRPr>
            </a:pPr>
            <a:r>
              <a:t>First published: </a:t>
            </a:r>
            <a:r>
              <a:rPr>
                <a:solidFill>
                  <a:srgbClr val="1C1D1E"/>
                </a:solidFill>
              </a:rPr>
              <a:t>01 June 2021.   </a:t>
            </a:r>
          </a:p>
          <a:p>
            <a:pPr marL="329184" indent="-329184" defTabSz="445770">
              <a:spcBef>
                <a:spcPts val="1800"/>
              </a:spcBef>
              <a:defRPr sz="2700"/>
            </a:pPr>
            <a:r>
              <a:t>La edad media de los pacientes fue de 68 ± 4 años. </a:t>
            </a:r>
          </a:p>
          <a:p>
            <a:pPr marL="329184" indent="-329184" defTabSz="445770">
              <a:spcBef>
                <a:spcPts val="1800"/>
              </a:spcBef>
              <a:defRPr sz="2700"/>
            </a:pPr>
            <a:r>
              <a:t>Casi un tercio de los pacientes fueron apoyados con </a:t>
            </a:r>
            <a:r>
              <a:rPr b="1"/>
              <a:t>IABP </a:t>
            </a:r>
            <a:r>
              <a:t>preoperatoriamente. </a:t>
            </a:r>
          </a:p>
          <a:p>
            <a:pPr marL="329184" indent="-329184" defTabSz="445770">
              <a:spcBef>
                <a:spcPts val="1800"/>
              </a:spcBef>
              <a:defRPr sz="2700"/>
            </a:pPr>
            <a:r>
              <a:t>El tipo de </a:t>
            </a:r>
            <a:r>
              <a:rPr b="1"/>
              <a:t>oozing type</a:t>
            </a:r>
            <a:r>
              <a:t>  fue la ruptura más común (59%) encontrada en el momento de la cirugía.</a:t>
            </a:r>
          </a:p>
          <a:p>
            <a:pPr marL="329184" indent="-329184" defTabSz="445770">
              <a:spcBef>
                <a:spcPts val="1800"/>
              </a:spcBef>
              <a:defRPr sz="2700"/>
            </a:pPr>
            <a:r>
              <a:t>La </a:t>
            </a:r>
            <a:r>
              <a:rPr b="1"/>
              <a:t>reparación con sutura fue la técnica más utilizada (59%</a:t>
            </a:r>
            <a:r>
              <a:t>) para tratar la LVFWR. </a:t>
            </a:r>
          </a:p>
          <a:p>
            <a:pPr marL="329184" indent="-329184" defTabSz="445770">
              <a:spcBef>
                <a:spcPts val="1800"/>
              </a:spcBef>
              <a:defRPr sz="2700"/>
            </a:pPr>
            <a:r>
              <a:t>En el 36% de los casos, la ruptura involucró la pared anteroapical, en los pacientes restantes las ubicaciones estaban en la pared lateral o posterior. </a:t>
            </a:r>
          </a:p>
          <a:p>
            <a:pPr marL="329184" indent="-329184" defTabSz="445770">
              <a:spcBef>
                <a:spcPts val="1800"/>
              </a:spcBef>
              <a:defRPr sz="2700"/>
            </a:pPr>
            <a:r>
              <a:t>El LVFWR post-IAM se trató más comúnmente (</a:t>
            </a:r>
            <a:r>
              <a:rPr b="1"/>
              <a:t>66%) utilizando bypass cardiopulmonar (CPB);</a:t>
            </a:r>
            <a:r>
              <a:t> </a:t>
            </a:r>
          </a:p>
          <a:p>
            <a:pPr marL="329184" indent="-329184" defTabSz="445770">
              <a:spcBef>
                <a:spcPts val="1800"/>
              </a:spcBef>
              <a:defRPr sz="2700"/>
            </a:pPr>
            <a:r>
              <a:t>Solo el </a:t>
            </a:r>
            <a:r>
              <a:rPr b="1"/>
              <a:t>27 %</a:t>
            </a:r>
            <a:r>
              <a:t> de los sujetos tenían injerto concomitante de derivación de la arteria coronaria (</a:t>
            </a:r>
            <a:r>
              <a:rPr b="1"/>
              <a:t>CABG</a:t>
            </a:r>
            <a:r>
              <a:t>) en el momento de la reparación de la LVFWR. (Uso cada vez más frecuente de </a:t>
            </a:r>
            <a:r>
              <a:rPr b="1"/>
              <a:t>quirófanos híbridos, </a:t>
            </a:r>
            <a:r>
              <a:t>que permiten la </a:t>
            </a:r>
            <a:r>
              <a:rPr b="1"/>
              <a:t>angiografía coronaria intraoperatoria)</a:t>
            </a:r>
          </a:p>
          <a:p>
            <a:pPr marL="329184" indent="-329184" defTabSz="445770">
              <a:spcBef>
                <a:spcPts val="1800"/>
              </a:spcBef>
              <a:defRPr sz="2700"/>
            </a:pPr>
            <a:r>
              <a:t> Soporte </a:t>
            </a:r>
            <a:r>
              <a:rPr b="1"/>
              <a:t>postoperatorio con IABP</a:t>
            </a:r>
            <a:r>
              <a:t> fue necesario en casi el </a:t>
            </a:r>
            <a:r>
              <a:rPr b="1"/>
              <a:t>45%</a:t>
            </a:r>
            <a:r>
              <a:t> de los pacientes, mientras que solo el </a:t>
            </a:r>
            <a:r>
              <a:rPr b="1"/>
              <a:t>11%</a:t>
            </a:r>
            <a:r>
              <a:t> de los individuos requirieron oxigenación por membrana extracorpórea (</a:t>
            </a:r>
            <a:r>
              <a:rPr b="1"/>
              <a:t>ECMO</a:t>
            </a:r>
            <a:r>
              <a:t>) después de la cirugía. </a:t>
            </a:r>
          </a:p>
          <a:p>
            <a:pPr marL="329184" indent="-329184" defTabSz="445770">
              <a:spcBef>
                <a:spcPts val="1800"/>
              </a:spcBef>
              <a:defRPr sz="2700"/>
            </a:pPr>
            <a:r>
              <a:t>En general, el número total de muertes tempranas fue de 115, lo que representa una </a:t>
            </a:r>
            <a:r>
              <a:rPr b="1"/>
              <a:t>tasa de mortalidad operativa del 32%.</a:t>
            </a:r>
            <a:endParaRPr b="1"/>
          </a:p>
          <a:p>
            <a:pPr marL="0" indent="0" defTabSz="246888">
              <a:spcBef>
                <a:spcPts val="0"/>
              </a:spcBef>
              <a:buClrTx/>
              <a:buSzTx/>
              <a:buFontTx/>
              <a:buNone/>
              <a:defRPr sz="2322">
                <a:solidFill>
                  <a:srgbClr val="767676"/>
                </a:solidFill>
                <a:latin typeface="Helvetica Neue"/>
                <a:ea typeface="Helvetica Neue"/>
                <a:cs typeface="Helvetica Neue"/>
                <a:sym typeface="Helvetica Neue"/>
              </a:defRPr>
            </a:pPr>
            <a:endParaRPr>
              <a:solidFill>
                <a:srgbClr val="1C1D1E"/>
              </a:solidFill>
            </a:endParaRPr>
          </a:p>
        </p:txBody>
      </p:sp>
    </p:spTree>
  </p:cSld>
  <p:clrMapOvr>
    <a:masterClrMapping/>
  </p:clrMapOvr>
  <p:transition xmlns:p14="http://schemas.microsoft.com/office/powerpoint/2010/main" spd="med" advClick="1"/>
</p:sld>
</file>

<file path=ppt/slides/slide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76" name="INTRODUCCIÓN:"/>
          <p:cNvSpPr txBox="1"/>
          <p:nvPr>
            <p:ph type="title"/>
          </p:nvPr>
        </p:nvSpPr>
        <p:spPr>
          <a:prstGeom prst="rect">
            <a:avLst/>
          </a:prstGeom>
        </p:spPr>
        <p:txBody>
          <a:bodyPr/>
          <a:lstStyle>
            <a:lvl1pPr>
              <a:defRPr u="sng"/>
            </a:lvl1pPr>
          </a:lstStyle>
          <a:p>
            <a:pPr/>
            <a:r>
              <a:t>INTRODUCCIÓN:</a:t>
            </a:r>
          </a:p>
        </p:txBody>
      </p:sp>
      <p:sp>
        <p:nvSpPr>
          <p:cNvPr id="177" name="La presentación clínica y el curso son variables, dependiendo de la ubicación, el tamaño y el curso temporal de la ruptura.…"/>
          <p:cNvSpPr txBox="1"/>
          <p:nvPr>
            <p:ph type="body" idx="1"/>
          </p:nvPr>
        </p:nvSpPr>
        <p:spPr>
          <a:xfrm>
            <a:off x="960460" y="3702050"/>
            <a:ext cx="22479001" cy="8572500"/>
          </a:xfrm>
          <a:prstGeom prst="rect">
            <a:avLst/>
          </a:prstGeom>
        </p:spPr>
        <p:txBody>
          <a:bodyPr/>
          <a:lstStyle/>
          <a:p>
            <a:pPr/>
            <a:r>
              <a:t>La </a:t>
            </a:r>
            <a:r>
              <a:rPr u="sng">
                <a:solidFill>
                  <a:srgbClr val="D93E2B"/>
                </a:solidFill>
                <a:latin typeface="+mn-lt"/>
                <a:ea typeface="+mn-ea"/>
                <a:cs typeface="+mn-cs"/>
                <a:sym typeface="Bodoni SvtyTwo ITC TT-Book"/>
              </a:rPr>
              <a:t>presentación clínica</a:t>
            </a:r>
            <a:r>
              <a:t> y el curso son variables, dependiendo de la ubicación, el tamaño y el curso temporal de la ruptura.</a:t>
            </a:r>
          </a:p>
          <a:p>
            <a:pPr/>
            <a:r>
              <a:t>La presentación clínica varía de un tipo de explosión catastrófica (</a:t>
            </a:r>
            <a:r>
              <a:rPr b="1">
                <a:solidFill>
                  <a:srgbClr val="FF2600"/>
                </a:solidFill>
              </a:rPr>
              <a:t>blowout type</a:t>
            </a:r>
            <a:r>
              <a:rPr b="1"/>
              <a:t>)</a:t>
            </a:r>
            <a:r>
              <a:t> por shock cardiogénico y, finalmente, parada cardíaca, hasta el tipo de efusión (</a:t>
            </a:r>
            <a:r>
              <a:rPr b="1">
                <a:solidFill>
                  <a:srgbClr val="FF2600"/>
                </a:solidFill>
              </a:rPr>
              <a:t>oozing type</a:t>
            </a:r>
            <a:r>
              <a:rPr b="1"/>
              <a:t>) </a:t>
            </a:r>
            <a:r>
              <a:t>con inestabilidad hemodinámica y derrame pericárdico.</a:t>
            </a:r>
          </a:p>
        </p:txBody>
      </p:sp>
    </p:spTree>
  </p:cSld>
  <p:clrMapOvr>
    <a:masterClrMapping/>
  </p:clrMapOvr>
  <p:transition xmlns:p14="http://schemas.microsoft.com/office/powerpoint/2010/main" spd="med" advClick="1"/>
</p:sld>
</file>

<file path=ppt/slides/slide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79" name="INTRODUCCIÓN:"/>
          <p:cNvSpPr txBox="1"/>
          <p:nvPr>
            <p:ph type="title"/>
          </p:nvPr>
        </p:nvSpPr>
        <p:spPr>
          <a:prstGeom prst="rect">
            <a:avLst/>
          </a:prstGeom>
        </p:spPr>
        <p:txBody>
          <a:bodyPr/>
          <a:lstStyle>
            <a:lvl1pPr>
              <a:defRPr u="sng"/>
            </a:lvl1pPr>
          </a:lstStyle>
          <a:p>
            <a:pPr/>
            <a:r>
              <a:t>INTRODUCCIÓN:</a:t>
            </a:r>
          </a:p>
        </p:txBody>
      </p:sp>
      <p:sp>
        <p:nvSpPr>
          <p:cNvPr id="180" name="Aunque la LVFWR aguda a menudo es fatal, algunos pacientes con ruptura subaguda o contenida presentan una ventana de oportunidad para la intervención.…"/>
          <p:cNvSpPr txBox="1"/>
          <p:nvPr>
            <p:ph type="body" idx="1"/>
          </p:nvPr>
        </p:nvSpPr>
        <p:spPr>
          <a:xfrm>
            <a:off x="952500" y="3702050"/>
            <a:ext cx="22479000" cy="8572500"/>
          </a:xfrm>
          <a:prstGeom prst="rect">
            <a:avLst/>
          </a:prstGeom>
        </p:spPr>
        <p:txBody>
          <a:bodyPr/>
          <a:lstStyle/>
          <a:p>
            <a:pPr/>
            <a:r>
              <a:t>Aunque la LVFWR aguda a menudo es fatal, algunos pacientes con ruptura subaguda o contenida presentan una ventana de oportunidad para la intervención.</a:t>
            </a:r>
          </a:p>
          <a:p>
            <a:pPr/>
            <a:r>
              <a:t>El diagnóstico o incluso una alta sospecha de ruptura cardíaca representa una indicación para la </a:t>
            </a:r>
            <a:r>
              <a:rPr b="1"/>
              <a:t>cirugía de emergencia sin más demora.</a:t>
            </a:r>
          </a:p>
        </p:txBody>
      </p:sp>
    </p:spTree>
  </p:cSld>
  <p:clrMapOvr>
    <a:masterClrMapping/>
  </p:clrMapOvr>
  <p:transition xmlns:p14="http://schemas.microsoft.com/office/powerpoint/2010/main" spd="med" advClick="1"/>
</p:sld>
</file>

<file path=ppt/slides/slide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82" name="DIAGNÓSTICO:"/>
          <p:cNvSpPr txBox="1"/>
          <p:nvPr>
            <p:ph type="title"/>
          </p:nvPr>
        </p:nvSpPr>
        <p:spPr>
          <a:xfrm>
            <a:off x="-6567538" y="792719"/>
            <a:ext cx="22479001" cy="1663701"/>
          </a:xfrm>
          <a:prstGeom prst="rect">
            <a:avLst/>
          </a:prstGeom>
        </p:spPr>
        <p:txBody>
          <a:bodyPr/>
          <a:lstStyle>
            <a:lvl1pPr>
              <a:defRPr u="sng"/>
            </a:lvl1pPr>
          </a:lstStyle>
          <a:p>
            <a:pPr/>
            <a:r>
              <a:t>DIAGNÓSTICO:</a:t>
            </a:r>
          </a:p>
        </p:txBody>
      </p:sp>
      <p:sp>
        <p:nvSpPr>
          <p:cNvPr id="183" name="El método de diagnóstico más importante para la LVFWR es la ecocardiografía transtorácica: la presencia de grosor reducido de la pared miocárdica, coágulos hemopericárdicos o epicárdicos y taponamiento cardíaco son los hallazgos más relevantes.…"/>
          <p:cNvSpPr txBox="1"/>
          <p:nvPr>
            <p:ph type="body" idx="1"/>
          </p:nvPr>
        </p:nvSpPr>
        <p:spPr>
          <a:xfrm>
            <a:off x="1064739" y="5200650"/>
            <a:ext cx="21118318" cy="8572500"/>
          </a:xfrm>
          <a:prstGeom prst="rect">
            <a:avLst/>
          </a:prstGeom>
        </p:spPr>
        <p:txBody>
          <a:bodyPr/>
          <a:lstStyle/>
          <a:p>
            <a:pPr/>
            <a:r>
              <a:t>El método de </a:t>
            </a:r>
            <a:r>
              <a:rPr u="sng">
                <a:solidFill>
                  <a:srgbClr val="D93E2B"/>
                </a:solidFill>
                <a:latin typeface="+mn-lt"/>
                <a:ea typeface="+mn-ea"/>
                <a:cs typeface="+mn-cs"/>
                <a:sym typeface="Bodoni SvtyTwo ITC TT-Book"/>
              </a:rPr>
              <a:t>diagnóstico</a:t>
            </a:r>
            <a:r>
              <a:t> más importante para la LVFWR es la </a:t>
            </a:r>
            <a:r>
              <a:rPr b="1" u="sng"/>
              <a:t>ecocardiografía transtorácica: </a:t>
            </a:r>
            <a:r>
              <a:t>la presencia de grosor reducido de la pared miocárdica, coágulos hemopericárdicos o epicárdicos y taponamiento cardíaco son los hallazgos más relevantes.</a:t>
            </a:r>
          </a:p>
          <a:p>
            <a:pPr/>
            <a:r>
              <a:t>Color-Doppler puede ayudar a demostrar la discontinuidad de la pared ventricular y resaltar el distintivo flujo bidireccional entre el espacio extracardíaco libre de eco y el ventrículo izquierdo.</a:t>
            </a:r>
          </a:p>
        </p:txBody>
      </p:sp>
      <p:pic>
        <p:nvPicPr>
          <p:cNvPr id="184" name="vídeo-pegado.png" descr="vídeo-pegado.png"/>
          <p:cNvPicPr>
            <a:picLocks noChangeAspect="1"/>
          </p:cNvPicPr>
          <p:nvPr/>
        </p:nvPicPr>
        <p:blipFill>
          <a:blip r:embed="rId2">
            <a:extLst/>
          </a:blip>
          <a:stretch>
            <a:fillRect/>
          </a:stretch>
        </p:blipFill>
        <p:spPr>
          <a:xfrm>
            <a:off x="9988288" y="513088"/>
            <a:ext cx="13874718" cy="5708456"/>
          </a:xfrm>
          <a:prstGeom prst="rect">
            <a:avLst/>
          </a:prstGeom>
          <a:ln w="12700">
            <a:miter lim="400000"/>
          </a:ln>
        </p:spPr>
      </p:pic>
    </p:spTree>
  </p:cSld>
  <p:clrMapOvr>
    <a:masterClrMapping/>
  </p:clrMapOvr>
  <p:transition xmlns:p14="http://schemas.microsoft.com/office/powerpoint/2010/main" spd="med" advClick="1"/>
</p:sld>
</file>

<file path=ppt/slides/slide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86" name="CASO CLÍNICO:"/>
          <p:cNvSpPr txBox="1"/>
          <p:nvPr>
            <p:ph type="title"/>
          </p:nvPr>
        </p:nvSpPr>
        <p:spPr>
          <a:prstGeom prst="rect">
            <a:avLst/>
          </a:prstGeom>
        </p:spPr>
        <p:txBody>
          <a:bodyPr/>
          <a:lstStyle>
            <a:lvl1pPr>
              <a:defRPr u="sng"/>
            </a:lvl1pPr>
          </a:lstStyle>
          <a:p>
            <a:pPr/>
            <a:r>
              <a:t>CASO CLÍNICO:</a:t>
            </a:r>
          </a:p>
        </p:txBody>
      </p:sp>
      <p:sp>
        <p:nvSpPr>
          <p:cNvPr id="187" name="Varón de 61a, sin AP, que acude al Sº de Urgencias derivado por urgencias extrahospitalarias (SUMMA) por dolor torácico.A la valoración del SUMMA se encuentra HD estable.Síncope en domicilio no presenciado.Realizan ECG de 12 derivaciones en el que se obj"/>
          <p:cNvSpPr txBox="1"/>
          <p:nvPr>
            <p:ph type="body" idx="1"/>
          </p:nvPr>
        </p:nvSpPr>
        <p:spPr>
          <a:prstGeom prst="rect">
            <a:avLst/>
          </a:prstGeom>
        </p:spPr>
        <p:txBody>
          <a:bodyPr/>
          <a:lstStyle/>
          <a:p>
            <a:pPr marL="554736" indent="-554736" defTabSz="751205">
              <a:spcBef>
                <a:spcPts val="3000"/>
              </a:spcBef>
              <a:defRPr sz="4550"/>
            </a:pPr>
            <a:r>
              <a:t>Varón de 61a, sin AP, que acude al Sº de Urgencias derivado por urgencias extrahospitalarias (SUMMA) por </a:t>
            </a:r>
            <a:r>
              <a:rPr b="1"/>
              <a:t>dolor torácico.</a:t>
            </a:r>
            <a:r>
              <a:t>A la valoración del SUMMA se encuentra HD estable.Síncope en domicilio no presenciado.Realizan ECG de 12 derivaciones en el que se objetiva </a:t>
            </a:r>
            <a:r>
              <a:rPr b="1"/>
              <a:t>elevación de ST inferior y posterior</a:t>
            </a:r>
            <a:r>
              <a:t>, por lo que administran carga de AAS y ticagrelor y trasladan al Hospital.</a:t>
            </a:r>
          </a:p>
          <a:p>
            <a:pPr marL="554736" indent="-554736" defTabSz="751205">
              <a:spcBef>
                <a:spcPts val="3000"/>
              </a:spcBef>
              <a:defRPr sz="4550"/>
            </a:pPr>
            <a:r>
              <a:t>A su llegada a Urgencias </a:t>
            </a:r>
            <a:r>
              <a:rPr b="1"/>
              <a:t>HD inestable</a:t>
            </a:r>
            <a:r>
              <a:t>, TAM 40mmHg. Se inicia perfusión de NA por vía periférica y realiza </a:t>
            </a:r>
            <a:r>
              <a:rPr b="1" u="sng"/>
              <a:t>ecocardioscopia</a:t>
            </a:r>
            <a:r>
              <a:t> en la que se objetiva: Derrame pericardio severo de contenido heterogéneo y lengüeta hipertensa de fibrina adherida a la pared del VD. Ante la </a:t>
            </a:r>
            <a:r>
              <a:rPr u="sng"/>
              <a:t>sospecha diagnostica:</a:t>
            </a:r>
            <a:r>
              <a:t> de </a:t>
            </a:r>
            <a:r>
              <a:rPr b="1"/>
              <a:t>Rotura cardiaca contenida </a:t>
            </a:r>
            <a:r>
              <a:t>se contacta con </a:t>
            </a:r>
            <a:r>
              <a:rPr b="1"/>
              <a:t>Cirugía Cardiaca </a:t>
            </a:r>
            <a:r>
              <a:t>trasladándose al paciente a </a:t>
            </a:r>
            <a:r>
              <a:rPr b="1"/>
              <a:t>quirófano de forma emergente.</a:t>
            </a:r>
          </a:p>
        </p:txBody>
      </p:sp>
    </p:spTree>
  </p:cSld>
  <p:clrMapOvr>
    <a:masterClrMapping/>
  </p:clrMapOvr>
  <p:transition xmlns:p14="http://schemas.microsoft.com/office/powerpoint/2010/main" spd="med" advClick="1"/>
</p:sld>
</file>

<file path=ppt/slides/slide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89" name="MANEJO:"/>
          <p:cNvSpPr txBox="1"/>
          <p:nvPr>
            <p:ph type="title"/>
          </p:nvPr>
        </p:nvSpPr>
        <p:spPr>
          <a:xfrm>
            <a:off x="952500" y="1143000"/>
            <a:ext cx="22479000" cy="1281933"/>
          </a:xfrm>
          <a:prstGeom prst="rect">
            <a:avLst/>
          </a:prstGeom>
        </p:spPr>
        <p:txBody>
          <a:bodyPr/>
          <a:lstStyle>
            <a:lvl1pPr defTabSz="652145">
              <a:spcBef>
                <a:spcPts val="1800"/>
              </a:spcBef>
              <a:defRPr sz="7742" u="sng"/>
            </a:lvl1pPr>
          </a:lstStyle>
          <a:p>
            <a:pPr/>
            <a:r>
              <a:t>MANEJO:</a:t>
            </a:r>
          </a:p>
        </p:txBody>
      </p:sp>
      <p:sp>
        <p:nvSpPr>
          <p:cNvPr id="190" name="Paciente llega a quirófano en Shock ,NA a 40ml/h,PAS 90mmHg,FC 100 lpm, cianótico, consciente.…"/>
          <p:cNvSpPr txBox="1"/>
          <p:nvPr>
            <p:ph type="body" idx="1"/>
          </p:nvPr>
        </p:nvSpPr>
        <p:spPr>
          <a:xfrm>
            <a:off x="952500" y="2418399"/>
            <a:ext cx="22479000" cy="9849801"/>
          </a:xfrm>
          <a:prstGeom prst="rect">
            <a:avLst/>
          </a:prstGeom>
        </p:spPr>
        <p:txBody>
          <a:bodyPr/>
          <a:lstStyle/>
          <a:p>
            <a:pPr marL="414527" indent="-414527" defTabSz="561340">
              <a:spcBef>
                <a:spcPts val="2300"/>
              </a:spcBef>
              <a:defRPr sz="3400"/>
            </a:pPr>
            <a:r>
              <a:t>Paciente llega a quirófano en Shock ,NA a 40ml/h,PAS 90mmHg,FC 100 lpm, cianótico, consciente.</a:t>
            </a:r>
          </a:p>
          <a:p>
            <a:pPr marL="414527" indent="-414527" defTabSz="561340">
              <a:spcBef>
                <a:spcPts val="2300"/>
              </a:spcBef>
              <a:defRPr sz="3400"/>
            </a:pPr>
            <a:r>
              <a:t>Canalizadas 2 VVP 18G.Se realiza inducción de secuencia rápida (fentanilo+etomidato+rocuronio) e intubación con VLC.</a:t>
            </a:r>
          </a:p>
          <a:p>
            <a:pPr marL="414527" indent="-414527" defTabSz="561340">
              <a:spcBef>
                <a:spcPts val="2300"/>
              </a:spcBef>
              <a:defRPr sz="3400"/>
            </a:pPr>
            <a:r>
              <a:t>Se canaliza VVC YID y A.Femoral derecha, tras imposibilidad de canalizar A.radial.(Muy hipotenso a pesar de NA a dosis altas). Se coloca introductor en V.femoral derecha. Se monta el infusos rápido y activa el protocolo de transfusion masiva. GA: Hb 11.9,ph 7.26,pO2 448,pCO2 41.9,HCO3 18.9,lac 5.2.</a:t>
            </a:r>
          </a:p>
          <a:p>
            <a:pPr marL="414527" indent="-414527" defTabSz="561340">
              <a:spcBef>
                <a:spcPts val="2300"/>
              </a:spcBef>
              <a:defRPr sz="3400"/>
            </a:pPr>
            <a:r>
              <a:t>El paciente se disocia (se pierde por completo el trazado arterial y pulso) y   realiza esternotomía media urgente.</a:t>
            </a:r>
          </a:p>
          <a:p>
            <a:pPr marL="414527" indent="-414527" defTabSz="561340">
              <a:spcBef>
                <a:spcPts val="2300"/>
              </a:spcBef>
              <a:defRPr sz="3400"/>
            </a:pPr>
            <a:r>
              <a:t>A la apertura del saco pericárdico se recupera trazado arterial,TA y capnografía y objetiva una rotura cardiaca en la pared lateral del VI con sangrado muy abundante.</a:t>
            </a:r>
          </a:p>
          <a:p>
            <a:pPr marL="414527" indent="-414527" defTabSz="561340">
              <a:spcBef>
                <a:spcPts val="2300"/>
              </a:spcBef>
              <a:defRPr sz="3400"/>
            </a:pPr>
            <a:r>
              <a:t>Se consigue delimitar el sangrado mediante el cierre directo con sutura y parche de pericárdio, a pesar de lo cual persiste con sangrado abundante incoercible a través de gran área necrótica con desgarro serpiginoso e irregular de pared infero-lateral del VI. Ello deriva en PCR, con FV y tras varias desfibrilaciones + lidocaina pasa a AESP/DEM a pesar de fluidoterapia intensiva con hemoderivados (4CH,2PFC), cristaloides (unos 3L) y coloides (1 L). Tras más de 20min de RCP, ya en asistolia, el equipo decide  interrumpir las maniobras de resucitación y el paciente fallece.</a:t>
            </a:r>
          </a:p>
        </p:txBody>
      </p:sp>
    </p:spTree>
  </p:cSld>
  <p:clrMapOvr>
    <a:masterClrMapping/>
  </p:clrMapOvr>
  <p:transition xmlns:p14="http://schemas.microsoft.com/office/powerpoint/2010/main" spd="med" advClick="1"/>
</p:sld>
</file>

<file path=ppt/theme/_rels/theme1.xml.rels><?xml version="1.0" encoding="UTF-8"?>
<Relationships xmlns="http://schemas.openxmlformats.org/package/2006/relationships"><Relationship Id="rId1" Type="http://schemas.openxmlformats.org/officeDocument/2006/relationships/image" Target="../media/image1.png"/></Relationships>

</file>

<file path=ppt/theme/_rels/theme2.xml.rels><?xml version="1.0" encoding="UTF-8"?>
<Relationships xmlns="http://schemas.openxmlformats.org/package/2006/relationships"><Relationship Id="rId1" Type="http://schemas.openxmlformats.org/officeDocument/2006/relationships/image" Target="../media/image2.png"/></Relationships>

</file>

<file path=ppt/theme/theme1.xml><?xml version="1.0" encoding="utf-8"?>
<a:theme xmlns:a="http://schemas.openxmlformats.org/drawingml/2006/main" xmlns:r="http://schemas.openxmlformats.org/officeDocument/2006/relationships" name="New_Template4">
  <a:themeElements>
    <a:clrScheme name="New_Template4">
      <a:dk1>
        <a:srgbClr val="414141"/>
      </a:dk1>
      <a:lt1>
        <a:srgbClr val="004141"/>
      </a:lt1>
      <a:dk2>
        <a:srgbClr val="66635F"/>
      </a:dk2>
      <a:lt2>
        <a:srgbClr val="C9C3BA"/>
      </a:lt2>
      <a:accent1>
        <a:srgbClr val="738FAF"/>
      </a:accent1>
      <a:accent2>
        <a:srgbClr val="74B6A8"/>
      </a:accent2>
      <a:accent3>
        <a:srgbClr val="A0AA69"/>
      </a:accent3>
      <a:accent4>
        <a:srgbClr val="CBA968"/>
      </a:accent4>
      <a:accent5>
        <a:srgbClr val="D08A7A"/>
      </a:accent5>
      <a:accent6>
        <a:srgbClr val="9E95A9"/>
      </a:accent6>
      <a:hlink>
        <a:srgbClr val="0000FF"/>
      </a:hlink>
      <a:folHlink>
        <a:srgbClr val="FF00FF"/>
      </a:folHlink>
    </a:clrScheme>
    <a:fontScheme name="New_Template4">
      <a:majorFont>
        <a:latin typeface="Bodoni SvtyTwo ITC TT-Book"/>
        <a:ea typeface="Bodoni SvtyTwo ITC TT-Book"/>
        <a:cs typeface="Bodoni SvtyTwo ITC TT-Book"/>
      </a:majorFont>
      <a:minorFont>
        <a:latin typeface="Bodoni SvtyTwo ITC TT-Book"/>
        <a:ea typeface="Bodoni SvtyTwo ITC TT-Book"/>
        <a:cs typeface="Bodoni SvtyTwo ITC TT-Book"/>
      </a:minorFont>
    </a:fontScheme>
    <a:fmtScheme name="New_Template4">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r:embed="rId1"/>
          <a:srcRect l="0" t="0" r="0" b="0"/>
          <a:tile tx="0" ty="0" sx="100000" sy="100000" flip="none" algn="tl"/>
        </a:blipFill>
        <a:ln w="12700" cap="flat">
          <a:noFill/>
          <a:miter lim="400000"/>
        </a:ln>
        <a:effectLst/>
        <a:sp3d/>
      </a:spPr>
      <a:bodyPr rot="0" spcFirstLastPara="1" vertOverflow="overflow" horzOverflow="overflow" vert="horz" wrap="square" lIns="50800" tIns="50800" rIns="50800" bIns="50800" numCol="1" spcCol="38100" rtlCol="0" anchor="ctr" upright="0">
        <a:spAutoFit/>
      </a:bodyPr>
      <a:lstStyle>
        <a:defPPr marL="0" marR="0" indent="0" algn="ctr" defTabSz="825500" rtl="0" fontAlgn="auto" latinLnBrk="0" hangingPunct="0">
          <a:lnSpc>
            <a:spcPct val="100000"/>
          </a:lnSpc>
          <a:spcBef>
            <a:spcPts val="0"/>
          </a:spcBef>
          <a:spcAft>
            <a:spcPts val="0"/>
          </a:spcAft>
          <a:buClrTx/>
          <a:buSzTx/>
          <a:buFontTx/>
          <a:buNone/>
          <a:tabLst/>
          <a:defRPr b="0" baseline="0" cap="none" i="0" spc="0" strike="noStrike" sz="4400" u="none" kumimoji="0" normalizeH="0">
            <a:ln>
              <a:noFill/>
            </a:ln>
            <a:solidFill>
              <a:srgbClr val="FFFFFF"/>
            </a:solidFill>
            <a:effectLst>
              <a:outerShdw sx="100000" sy="100000" kx="0" ky="0" algn="b" rotWithShape="0" blurRad="25400" dist="33948" dir="2700000">
                <a:srgbClr val="3B3936"/>
              </a:outerShdw>
            </a:effectLst>
            <a:uFillTx/>
            <a:latin typeface="Palatino"/>
            <a:ea typeface="Palatino"/>
            <a:cs typeface="Palatino"/>
            <a:sym typeface="Palatino"/>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rgbClr val="414141"/>
          </a:solidFill>
          <a:prstDash val="solid"/>
          <a:miter lim="400000"/>
        </a:ln>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upright="0">
        <a:spAutoFit/>
      </a:bodyPr>
      <a:lstStyle>
        <a:defPPr marL="0" marR="0" indent="0" algn="l" defTabSz="825500" rtl="0" fontAlgn="auto" latinLnBrk="0" hangingPunct="0">
          <a:lnSpc>
            <a:spcPct val="100000"/>
          </a:lnSpc>
          <a:spcBef>
            <a:spcPts val="3400"/>
          </a:spcBef>
          <a:spcAft>
            <a:spcPts val="0"/>
          </a:spcAft>
          <a:buClrTx/>
          <a:buSzTx/>
          <a:buFontTx/>
          <a:buNone/>
          <a:tabLst/>
          <a:defRPr b="0" baseline="0" cap="none" i="0" spc="0" strike="noStrike" sz="5000" u="none" kumimoji="0" normalizeH="0">
            <a:ln>
              <a:noFill/>
            </a:ln>
            <a:solidFill>
              <a:srgbClr val="414141"/>
            </a:solidFill>
            <a:effectLst/>
            <a:uFillTx/>
            <a:latin typeface="Palatino"/>
            <a:ea typeface="Palatino"/>
            <a:cs typeface="Palatino"/>
            <a:sym typeface="Palatino"/>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ppt/theme/theme2.xml><?xml version="1.0" encoding="utf-8"?>
<a:theme xmlns:a="http://schemas.openxmlformats.org/drawingml/2006/main" xmlns:r="http://schemas.openxmlformats.org/officeDocument/2006/relationships" name="New_Template4">
  <a:themeElements>
    <a:clrScheme name="New_Template4">
      <a:dk1>
        <a:srgbClr val="000000"/>
      </a:dk1>
      <a:lt1>
        <a:srgbClr val="FFFFFF"/>
      </a:lt1>
      <a:dk2>
        <a:srgbClr val="66635F"/>
      </a:dk2>
      <a:lt2>
        <a:srgbClr val="C9C3BA"/>
      </a:lt2>
      <a:accent1>
        <a:srgbClr val="738FAF"/>
      </a:accent1>
      <a:accent2>
        <a:srgbClr val="74B6A8"/>
      </a:accent2>
      <a:accent3>
        <a:srgbClr val="A0AA69"/>
      </a:accent3>
      <a:accent4>
        <a:srgbClr val="CBA968"/>
      </a:accent4>
      <a:accent5>
        <a:srgbClr val="D08A7A"/>
      </a:accent5>
      <a:accent6>
        <a:srgbClr val="9E95A9"/>
      </a:accent6>
      <a:hlink>
        <a:srgbClr val="0000FF"/>
      </a:hlink>
      <a:folHlink>
        <a:srgbClr val="FF00FF"/>
      </a:folHlink>
    </a:clrScheme>
    <a:fontScheme name="New_Template4">
      <a:majorFont>
        <a:latin typeface="Bodoni SvtyTwo ITC TT-Book"/>
        <a:ea typeface="Bodoni SvtyTwo ITC TT-Book"/>
        <a:cs typeface="Bodoni SvtyTwo ITC TT-Book"/>
      </a:majorFont>
      <a:minorFont>
        <a:latin typeface="Bodoni SvtyTwo ITC TT-Book"/>
        <a:ea typeface="Bodoni SvtyTwo ITC TT-Book"/>
        <a:cs typeface="Bodoni SvtyTwo ITC TT-Book"/>
      </a:minorFont>
    </a:fontScheme>
    <a:fmtScheme name="New_Template4">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r:embed="rId1"/>
          <a:srcRect l="0" t="0" r="0" b="0"/>
          <a:tile tx="0" ty="0" sx="100000" sy="100000" flip="none" algn="tl"/>
        </a:blipFill>
        <a:ln w="12700" cap="flat">
          <a:noFill/>
          <a:miter lim="400000"/>
        </a:ln>
        <a:effectLst/>
        <a:sp3d/>
      </a:spPr>
      <a:bodyPr rot="0" spcFirstLastPara="1" vertOverflow="overflow" horzOverflow="overflow" vert="horz" wrap="square" lIns="50800" tIns="50800" rIns="50800" bIns="50800" numCol="1" spcCol="38100" rtlCol="0" anchor="ctr" upright="0">
        <a:spAutoFit/>
      </a:bodyPr>
      <a:lstStyle>
        <a:defPPr marL="0" marR="0" indent="0" algn="ctr" defTabSz="825500" rtl="0" fontAlgn="auto" latinLnBrk="0" hangingPunct="0">
          <a:lnSpc>
            <a:spcPct val="100000"/>
          </a:lnSpc>
          <a:spcBef>
            <a:spcPts val="0"/>
          </a:spcBef>
          <a:spcAft>
            <a:spcPts val="0"/>
          </a:spcAft>
          <a:buClrTx/>
          <a:buSzTx/>
          <a:buFontTx/>
          <a:buNone/>
          <a:tabLst/>
          <a:defRPr b="0" baseline="0" cap="none" i="0" spc="0" strike="noStrike" sz="4400" u="none" kumimoji="0" normalizeH="0">
            <a:ln>
              <a:noFill/>
            </a:ln>
            <a:solidFill>
              <a:srgbClr val="FFFFFF"/>
            </a:solidFill>
            <a:effectLst>
              <a:outerShdw sx="100000" sy="100000" kx="0" ky="0" algn="b" rotWithShape="0" blurRad="25400" dist="33948" dir="2700000">
                <a:srgbClr val="3B3936"/>
              </a:outerShdw>
            </a:effectLst>
            <a:uFillTx/>
            <a:latin typeface="Palatino"/>
            <a:ea typeface="Palatino"/>
            <a:cs typeface="Palatino"/>
            <a:sym typeface="Palatino"/>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rgbClr val="414141"/>
          </a:solidFill>
          <a:prstDash val="solid"/>
          <a:miter lim="400000"/>
        </a:ln>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upright="0">
        <a:spAutoFit/>
      </a:bodyPr>
      <a:lstStyle>
        <a:defPPr marL="0" marR="0" indent="0" algn="l" defTabSz="825500" rtl="0" fontAlgn="auto" latinLnBrk="0" hangingPunct="0">
          <a:lnSpc>
            <a:spcPct val="100000"/>
          </a:lnSpc>
          <a:spcBef>
            <a:spcPts val="3400"/>
          </a:spcBef>
          <a:spcAft>
            <a:spcPts val="0"/>
          </a:spcAft>
          <a:buClrTx/>
          <a:buSzTx/>
          <a:buFontTx/>
          <a:buNone/>
          <a:tabLst/>
          <a:defRPr b="0" baseline="0" cap="none" i="0" spc="0" strike="noStrike" sz="5000" u="none" kumimoji="0" normalizeH="0">
            <a:ln>
              <a:noFill/>
            </a:ln>
            <a:solidFill>
              <a:srgbClr val="414141"/>
            </a:solidFill>
            <a:effectLst/>
            <a:uFillTx/>
            <a:latin typeface="Palatino"/>
            <a:ea typeface="Palatino"/>
            <a:cs typeface="Palatino"/>
            <a:sym typeface="Palatino"/>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docProps/app.xml><?xml version="1.0" encoding="utf-8"?>
<Properties xmlns="http://schemas.openxmlformats.org/officeDocument/2006/extended-properties" xmlns:vt="http://schemas.openxmlformats.org/officeDocument/2006/docPropsVTypes"/>
</file>

<file path=docProps/core.xml><?xml version="1.0" encoding="utf-8"?>
<cp:coreProperties xmlns:cp="http://schemas.openxmlformats.org/package/2006/metadata/core-properties" xmlns:dc="http://purl.org/dc/elements/1.1/" xmlns:dcterms="http://purl.org/dc/terms/" xmlns:xsi="http://www.w3.org/2001/XMLSchema-instance"/>
</file>